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16" r:id="rId5"/>
  </p:sldMasterIdLst>
  <p:notesMasterIdLst>
    <p:notesMasterId r:id="rId39"/>
  </p:notesMasterIdLst>
  <p:handoutMasterIdLst>
    <p:handoutMasterId r:id="rId40"/>
  </p:handoutMasterIdLst>
  <p:sldIdLst>
    <p:sldId id="323" r:id="rId6"/>
    <p:sldId id="326" r:id="rId7"/>
    <p:sldId id="336" r:id="rId8"/>
    <p:sldId id="335" r:id="rId9"/>
    <p:sldId id="331" r:id="rId10"/>
    <p:sldId id="340" r:id="rId11"/>
    <p:sldId id="294" r:id="rId12"/>
    <p:sldId id="293" r:id="rId13"/>
    <p:sldId id="285" r:id="rId14"/>
    <p:sldId id="282" r:id="rId15"/>
    <p:sldId id="296" r:id="rId16"/>
    <p:sldId id="287" r:id="rId17"/>
    <p:sldId id="288" r:id="rId18"/>
    <p:sldId id="321" r:id="rId19"/>
    <p:sldId id="289" r:id="rId20"/>
    <p:sldId id="309" r:id="rId21"/>
    <p:sldId id="318" r:id="rId22"/>
    <p:sldId id="317" r:id="rId23"/>
    <p:sldId id="310" r:id="rId24"/>
    <p:sldId id="320" r:id="rId25"/>
    <p:sldId id="313" r:id="rId26"/>
    <p:sldId id="308" r:id="rId27"/>
    <p:sldId id="319" r:id="rId28"/>
    <p:sldId id="322" r:id="rId29"/>
    <p:sldId id="305" r:id="rId30"/>
    <p:sldId id="306" r:id="rId31"/>
    <p:sldId id="307" r:id="rId32"/>
    <p:sldId id="291" r:id="rId33"/>
    <p:sldId id="278" r:id="rId34"/>
    <p:sldId id="299" r:id="rId35"/>
    <p:sldId id="297" r:id="rId36"/>
    <p:sldId id="329" r:id="rId37"/>
    <p:sldId id="327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den Ford" initials="BF" lastIdx="7" clrIdx="0"/>
  <p:cmAuthor id="2" name="Jessica Lodien" initials="JL" lastIdx="16" clrIdx="1">
    <p:extLst>
      <p:ext uri="{19B8F6BF-5375-455C-9EA6-DF929625EA0E}">
        <p15:presenceInfo xmlns:p15="http://schemas.microsoft.com/office/powerpoint/2012/main" userId="S::jessica@queldesign.com::455b67a3-ee6b-4a1d-81db-5983c896bc84" providerId="AD"/>
      </p:ext>
    </p:extLst>
  </p:cmAuthor>
  <p:cmAuthor id="3" name="Sonya Waitman" initials="SW" lastIdx="3" clrIdx="2">
    <p:extLst>
      <p:ext uri="{19B8F6BF-5375-455C-9EA6-DF929625EA0E}">
        <p15:presenceInfo xmlns:p15="http://schemas.microsoft.com/office/powerpoint/2012/main" userId="S::sonya.waitman@pass.org::dc5eebf3-e87c-4e26-a6f6-b6a5d9b265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5050"/>
    <a:srgbClr val="01233C"/>
    <a:srgbClr val="C33942"/>
    <a:srgbClr val="011A2C"/>
    <a:srgbClr val="9D243F"/>
    <a:srgbClr val="777777"/>
    <a:srgbClr val="5D6568"/>
    <a:srgbClr val="289E52"/>
    <a:srgbClr val="8BD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E212B-C1D5-E8AB-36DB-7F80EE8127FB}" v="4" dt="2020-09-22T00:09:37.960"/>
    <p1510:client id="{5816290D-7698-379C-5763-6812A11DC958}" v="11" dt="2020-09-22T20:45:54.940"/>
    <p1510:client id="{B4F86658-C6D0-4734-9B29-F76930508394}" v="37" dt="2020-09-22T20:49:57.648"/>
    <p1510:client id="{ED0BB1E3-AED3-7CE7-7032-E0CBCDB58EB0}" v="2" dt="2020-09-22T22:14:00.7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37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589402561299403E-2"/>
          <c:y val="7.5020610362074122E-2"/>
          <c:w val="0.94282119487740124"/>
          <c:h val="0.815715488765552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6A8-FC40-8CE5-63DC92854F1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6A8-FC40-8CE5-63DC92854F1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6A8-FC40-8CE5-63DC92854F1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6A8-FC40-8CE5-63DC92854F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4"/>
                    </a:solidFill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Scenario 1</c:v>
                </c:pt>
                <c:pt idx="1">
                  <c:v>Scenario 2</c:v>
                </c:pt>
                <c:pt idx="2">
                  <c:v>Scenario 3</c:v>
                </c:pt>
                <c:pt idx="3">
                  <c:v>Scenario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0.1</c:v>
                </c:pt>
                <c:pt idx="2">
                  <c:v>0.24</c:v>
                </c:pt>
                <c:pt idx="3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A8-FC40-8CE5-63DC92854F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566152304"/>
        <c:axId val="1565453008"/>
      </c:barChart>
      <c:catAx>
        <c:axId val="1566152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1" i="0" u="none" strike="noStrike" kern="1200" cap="all" spc="120" normalizeH="0" baseline="0">
                <a:solidFill>
                  <a:schemeClr val="tx2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pPr>
            <a:endParaRPr lang="en-US"/>
          </a:p>
        </c:txPr>
        <c:crossAx val="1565453008"/>
        <c:crosses val="autoZero"/>
        <c:auto val="1"/>
        <c:lblAlgn val="ctr"/>
        <c:lblOffset val="100"/>
        <c:noMultiLvlLbl val="0"/>
      </c:catAx>
      <c:valAx>
        <c:axId val="156545300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56615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7B-E54E-AB49-FD3E6981ACC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7B-E54E-AB49-FD3E6981ACC6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7B-E54E-AB49-FD3E6981ACC6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E7B-E54E-AB49-FD3E6981ACC6}"/>
              </c:ext>
            </c:extLst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0.77</c:v>
                </c:pt>
                <c:pt idx="1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E7B-E54E-AB49-FD3E6981ACC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33-3247-A2EA-71C0B26EE34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33-3247-A2EA-71C0B26EE34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33-3247-A2EA-71C0B26EE34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33-3247-A2EA-71C0B26EE34A}"/>
              </c:ext>
            </c:extLst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33-3247-A2EA-71C0B26EE34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6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00-5A4E-8242-2B0D6DD3B9E7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00-5A4E-8242-2B0D6DD3B9E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00-5A4E-8242-2B0D6DD3B9E7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00-5A4E-8242-2B0D6DD3B9E7}"/>
              </c:ext>
            </c:extLst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00-5A4E-8242-2B0D6DD3B9E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9B-DF42-8905-42350825E774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9B-DF42-8905-42350825E77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79B-DF42-8905-42350825E77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79B-DF42-8905-42350825E774}"/>
              </c:ext>
            </c:extLst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0.06</c:v>
                </c:pt>
                <c:pt idx="1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79B-DF42-8905-42350825E77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D6-1343-B070-4A384BCB3B8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D6-1343-B070-4A384BCB3B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D6-1343-B070-4A384BCB3B8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9D6-1343-B070-4A384BCB3B87}"/>
              </c:ext>
            </c:extLst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0.14000000000000001</c:v>
                </c:pt>
                <c:pt idx="1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D6-1343-B070-4A384BCB3B8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31-F541-854B-136470E5238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31-F541-854B-136470E5238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D31-F541-854B-136470E5238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D31-F541-854B-136470E52384}"/>
              </c:ext>
            </c:extLst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0.77</c:v>
                </c:pt>
                <c:pt idx="1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31-F541-854B-136470E5238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5B-164C-8335-61BBDA60970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5B-164C-8335-61BBDA609708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5B-164C-8335-61BBDA609708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85B-164C-8335-61BBDA609708}"/>
              </c:ext>
            </c:extLst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5B-164C-8335-61BBDA60970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17</c:v>
                </c:pt>
                <c:pt idx="1">
                  <c:v>16</c:v>
                </c:pt>
                <c:pt idx="2">
                  <c:v>15</c:v>
                </c:pt>
                <c:pt idx="3">
                  <c:v>14</c:v>
                </c:pt>
                <c:pt idx="4">
                  <c:v>13</c:v>
                </c:pt>
                <c:pt idx="5">
                  <c:v>12</c:v>
                </c:pt>
                <c:pt idx="6">
                  <c:v>11</c:v>
                </c:pt>
                <c:pt idx="7">
                  <c:v>10</c:v>
                </c:pt>
                <c:pt idx="8">
                  <c:v>9</c:v>
                </c:pt>
                <c:pt idx="9">
                  <c:v>8</c:v>
                </c:pt>
                <c:pt idx="10">
                  <c:v>7</c:v>
                </c:pt>
                <c:pt idx="11">
                  <c:v>6</c:v>
                </c:pt>
                <c:pt idx="12">
                  <c:v>5</c:v>
                </c:pt>
                <c:pt idx="13">
                  <c:v>4</c:v>
                </c:pt>
                <c:pt idx="14">
                  <c:v>3</c:v>
                </c:pt>
                <c:pt idx="15">
                  <c:v>2</c:v>
                </c:pt>
                <c:pt idx="16">
                  <c:v>1</c:v>
                </c:pt>
                <c:pt idx="17">
                  <c:v>0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15</c:v>
                </c:pt>
                <c:pt idx="1">
                  <c:v>17</c:v>
                </c:pt>
                <c:pt idx="2">
                  <c:v>18</c:v>
                </c:pt>
                <c:pt idx="3">
                  <c:v>28</c:v>
                </c:pt>
                <c:pt idx="4">
                  <c:v>38</c:v>
                </c:pt>
                <c:pt idx="5">
                  <c:v>48</c:v>
                </c:pt>
                <c:pt idx="6">
                  <c:v>63</c:v>
                </c:pt>
                <c:pt idx="7">
                  <c:v>84</c:v>
                </c:pt>
                <c:pt idx="8">
                  <c:v>134</c:v>
                </c:pt>
                <c:pt idx="9">
                  <c:v>150</c:v>
                </c:pt>
                <c:pt idx="10">
                  <c:v>174</c:v>
                </c:pt>
                <c:pt idx="11">
                  <c:v>215</c:v>
                </c:pt>
                <c:pt idx="12">
                  <c:v>293</c:v>
                </c:pt>
                <c:pt idx="13">
                  <c:v>325</c:v>
                </c:pt>
                <c:pt idx="14">
                  <c:v>344</c:v>
                </c:pt>
                <c:pt idx="15">
                  <c:v>360</c:v>
                </c:pt>
                <c:pt idx="16">
                  <c:v>387</c:v>
                </c:pt>
                <c:pt idx="17">
                  <c:v>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A-BD40-9336-188B337B27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 Forecast</c:v>
                </c:pt>
              </c:strCache>
            </c:strRef>
          </c:tx>
          <c:spPr>
            <a:solidFill>
              <a:srgbClr val="45BFC8"/>
            </a:solidFill>
            <a:ln>
              <a:noFill/>
            </a:ln>
            <a:effectLst/>
          </c:spPr>
          <c:invertIfNegative val="0"/>
          <c:cat>
            <c:numRef>
              <c:f>Sheet1!$A$2:$A$19</c:f>
              <c:numCache>
                <c:formatCode>General</c:formatCode>
                <c:ptCount val="18"/>
                <c:pt idx="0">
                  <c:v>17</c:v>
                </c:pt>
                <c:pt idx="1">
                  <c:v>16</c:v>
                </c:pt>
                <c:pt idx="2">
                  <c:v>15</c:v>
                </c:pt>
                <c:pt idx="3">
                  <c:v>14</c:v>
                </c:pt>
                <c:pt idx="4">
                  <c:v>13</c:v>
                </c:pt>
                <c:pt idx="5">
                  <c:v>12</c:v>
                </c:pt>
                <c:pt idx="6">
                  <c:v>11</c:v>
                </c:pt>
                <c:pt idx="7">
                  <c:v>10</c:v>
                </c:pt>
                <c:pt idx="8">
                  <c:v>9</c:v>
                </c:pt>
                <c:pt idx="9">
                  <c:v>8</c:v>
                </c:pt>
                <c:pt idx="10">
                  <c:v>7</c:v>
                </c:pt>
                <c:pt idx="11">
                  <c:v>6</c:v>
                </c:pt>
                <c:pt idx="12">
                  <c:v>5</c:v>
                </c:pt>
                <c:pt idx="13">
                  <c:v>4</c:v>
                </c:pt>
                <c:pt idx="14">
                  <c:v>3</c:v>
                </c:pt>
                <c:pt idx="15">
                  <c:v>2</c:v>
                </c:pt>
                <c:pt idx="16">
                  <c:v>1</c:v>
                </c:pt>
                <c:pt idx="17">
                  <c:v>0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74</c:v>
                </c:pt>
                <c:pt idx="1">
                  <c:v>79</c:v>
                </c:pt>
                <c:pt idx="2">
                  <c:v>94</c:v>
                </c:pt>
                <c:pt idx="3">
                  <c:v>114</c:v>
                </c:pt>
                <c:pt idx="4">
                  <c:v>144</c:v>
                </c:pt>
                <c:pt idx="5">
                  <c:v>169</c:v>
                </c:pt>
                <c:pt idx="6">
                  <c:v>194</c:v>
                </c:pt>
                <c:pt idx="7">
                  <c:v>219</c:v>
                </c:pt>
                <c:pt idx="8">
                  <c:v>249</c:v>
                </c:pt>
                <c:pt idx="9">
                  <c:v>294</c:v>
                </c:pt>
                <c:pt idx="10">
                  <c:v>374</c:v>
                </c:pt>
                <c:pt idx="11">
                  <c:v>399</c:v>
                </c:pt>
                <c:pt idx="12">
                  <c:v>409</c:v>
                </c:pt>
                <c:pt idx="13">
                  <c:v>419</c:v>
                </c:pt>
                <c:pt idx="14">
                  <c:v>434</c:v>
                </c:pt>
                <c:pt idx="15">
                  <c:v>449</c:v>
                </c:pt>
                <c:pt idx="16">
                  <c:v>449</c:v>
                </c:pt>
                <c:pt idx="17">
                  <c:v>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A-BD40-9336-188B337B27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BA-BD40-9336-188B337B27D1}"/>
              </c:ext>
            </c:extLst>
          </c:dPt>
          <c:cat>
            <c:numRef>
              <c:f>Sheet1!$A$2:$A$19</c:f>
              <c:numCache>
                <c:formatCode>General</c:formatCode>
                <c:ptCount val="18"/>
                <c:pt idx="0">
                  <c:v>17</c:v>
                </c:pt>
                <c:pt idx="1">
                  <c:v>16</c:v>
                </c:pt>
                <c:pt idx="2">
                  <c:v>15</c:v>
                </c:pt>
                <c:pt idx="3">
                  <c:v>14</c:v>
                </c:pt>
                <c:pt idx="4">
                  <c:v>13</c:v>
                </c:pt>
                <c:pt idx="5">
                  <c:v>12</c:v>
                </c:pt>
                <c:pt idx="6">
                  <c:v>11</c:v>
                </c:pt>
                <c:pt idx="7">
                  <c:v>10</c:v>
                </c:pt>
                <c:pt idx="8">
                  <c:v>9</c:v>
                </c:pt>
                <c:pt idx="9">
                  <c:v>8</c:v>
                </c:pt>
                <c:pt idx="10">
                  <c:v>7</c:v>
                </c:pt>
                <c:pt idx="11">
                  <c:v>6</c:v>
                </c:pt>
                <c:pt idx="12">
                  <c:v>5</c:v>
                </c:pt>
                <c:pt idx="13">
                  <c:v>4</c:v>
                </c:pt>
                <c:pt idx="14">
                  <c:v>3</c:v>
                </c:pt>
                <c:pt idx="15">
                  <c:v>2</c:v>
                </c:pt>
                <c:pt idx="16">
                  <c:v>1</c:v>
                </c:pt>
                <c:pt idx="17">
                  <c:v>0</c:v>
                </c:pt>
              </c:numCache>
            </c:num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75</c:v>
                </c:pt>
                <c:pt idx="1">
                  <c:v>77</c:v>
                </c:pt>
                <c:pt idx="2">
                  <c:v>81</c:v>
                </c:pt>
                <c:pt idx="3">
                  <c:v>91</c:v>
                </c:pt>
                <c:pt idx="4">
                  <c:v>94</c:v>
                </c:pt>
                <c:pt idx="5">
                  <c:v>101</c:v>
                </c:pt>
                <c:pt idx="6">
                  <c:v>115</c:v>
                </c:pt>
                <c:pt idx="7">
                  <c:v>123</c:v>
                </c:pt>
                <c:pt idx="8">
                  <c:v>142</c:v>
                </c:pt>
                <c:pt idx="9">
                  <c:v>166</c:v>
                </c:pt>
                <c:pt idx="10">
                  <c:v>224</c:v>
                </c:pt>
                <c:pt idx="11">
                  <c:v>248</c:v>
                </c:pt>
                <c:pt idx="12">
                  <c:v>264</c:v>
                </c:pt>
                <c:pt idx="13">
                  <c:v>289</c:v>
                </c:pt>
                <c:pt idx="14">
                  <c:v>307</c:v>
                </c:pt>
                <c:pt idx="15">
                  <c:v>334</c:v>
                </c:pt>
                <c:pt idx="16">
                  <c:v>357</c:v>
                </c:pt>
                <c:pt idx="17">
                  <c:v>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A-BD40-9336-188B337B2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999984"/>
        <c:axId val="63506736"/>
      </c:barChart>
      <c:catAx>
        <c:axId val="6299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06736"/>
        <c:crosses val="autoZero"/>
        <c:auto val="1"/>
        <c:lblAlgn val="ctr"/>
        <c:lblOffset val="100"/>
        <c:noMultiLvlLbl val="0"/>
      </c:catAx>
      <c:valAx>
        <c:axId val="63506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99998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E63A2-433C-2447-B893-859ADBD6016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EA226-1950-9346-BBCC-45D214247BC3}" type="datetimeFigureOut">
              <a:rPr lang="en-US" smtClean="0"/>
              <a:t>10/17/2020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22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3FC-0869-45D3-95AF-CC29198471C2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65AC4-17B0-4E19-8496-B264E70A1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4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10/17/2020 5:34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82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3" y="302986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3" y="2100572"/>
            <a:ext cx="8463385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3" y="4265737"/>
            <a:ext cx="8463385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08363" y="2088263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345480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08363" y="2577200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22981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33218" y="2753108"/>
            <a:ext cx="2155325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16918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4551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4926" y="3242045"/>
            <a:ext cx="2155324" cy="123708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5216893" y="0"/>
            <a:ext cx="3927107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4730743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5" y="2088170"/>
            <a:ext cx="394986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2745" y="2577107"/>
            <a:ext cx="394986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437936"/>
            <a:ext cx="8431205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4" y="1541427"/>
            <a:ext cx="3245845" cy="2060647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2098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2747074" y="1894362"/>
            <a:ext cx="3649851" cy="13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0489" y="2210529"/>
            <a:ext cx="7051170" cy="1406795"/>
          </a:xfrm>
          <a:noFill/>
        </p:spPr>
        <p:txBody>
          <a:bodyPr lIns="0" tIns="0" rIns="0" bIns="182880" anchor="b" anchorCtr="0"/>
          <a:lstStyle>
            <a:lvl1pPr>
              <a:defRPr sz="3971" strike="noStrike" spc="-11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3629093"/>
            <a:ext cx="7051170" cy="70907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76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0C12F42-1460-4B13-A3AB-1E9A73BB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71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6741" y="442205"/>
            <a:ext cx="2400300" cy="230832"/>
          </a:xfrm>
        </p:spPr>
        <p:txBody>
          <a:bodyPr lIns="0" tIns="0" rIns="0" bIns="0"/>
          <a:lstStyle>
            <a:lvl1pPr marL="0" indent="0" algn="r">
              <a:buNone/>
              <a:defRPr sz="1500">
                <a:latin typeface="+mn-lt"/>
              </a:defRPr>
            </a:lvl1pPr>
            <a:lvl2pPr marL="257175" indent="0">
              <a:buNone/>
              <a:defRPr sz="1500"/>
            </a:lvl2pPr>
            <a:lvl3pPr marL="428625" indent="0">
              <a:buNone/>
              <a:defRPr sz="1500"/>
            </a:lvl3pPr>
            <a:lvl4pPr marL="600075" indent="0">
              <a:buNone/>
              <a:defRPr sz="1500"/>
            </a:lvl4pPr>
            <a:lvl5pPr marL="771525" indent="0">
              <a:buNone/>
              <a:defRPr sz="15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60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6044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2904565" y="0"/>
            <a:ext cx="623943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2386801" y="285746"/>
            <a:ext cx="5143500" cy="4572002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1874903"/>
            <a:ext cx="5757946" cy="1025433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757946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039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2429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07488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570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46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1A2B3-F991-45BD-8BA7-FA0CE2414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783431"/>
            <a:ext cx="8263890" cy="2308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50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685775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7319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170483"/>
            <a:ext cx="3673603" cy="92934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35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200"/>
            </a:lvl2pPr>
            <a:lvl3pPr marL="342900" indent="0">
              <a:buFont typeface="Arial" panose="020B0604020202020204" pitchFamily="34" charset="0"/>
              <a:buNone/>
              <a:defRPr sz="900"/>
            </a:lvl3pPr>
            <a:lvl4pPr marL="514350" indent="0">
              <a:buFont typeface="Arial" panose="020B0604020202020204" pitchFamily="34" charset="0"/>
              <a:buNone/>
              <a:defRPr sz="825"/>
            </a:lvl4pPr>
            <a:lvl5pPr marL="685800" indent="0">
              <a:buFont typeface="Arial" panose="020B0604020202020204" pitchFamily="34" charset="0"/>
              <a:buNone/>
              <a:defRPr sz="82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781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1197" y="1703820"/>
            <a:ext cx="3672198" cy="86793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050"/>
            </a:lvl2pPr>
            <a:lvl3pPr marL="342900" indent="0">
              <a:buFont typeface="Arial" panose="020B0604020202020204" pitchFamily="34" charset="0"/>
              <a:buNone/>
              <a:defRPr sz="825"/>
            </a:lvl3pPr>
            <a:lvl4pPr marL="514350" indent="0">
              <a:buFont typeface="Arial" panose="020B0604020202020204" pitchFamily="34" charset="0"/>
              <a:buNone/>
              <a:defRPr sz="788"/>
            </a:lvl4pPr>
            <a:lvl5pPr marL="685800" indent="0">
              <a:buFont typeface="Arial" panose="020B0604020202020204" pitchFamily="34" charset="0"/>
              <a:buNone/>
              <a:defRPr sz="78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3672198" cy="738664"/>
          </a:xfrm>
        </p:spPr>
        <p:txBody>
          <a:bodyPr>
            <a:sp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96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FD86D9-1D6D-4281-8DED-C8FF1A033CB0}"/>
              </a:ext>
            </a:extLst>
          </p:cNvPr>
          <p:cNvSpPr/>
          <p:nvPr userDrawn="1"/>
        </p:nvSpPr>
        <p:spPr bwMode="auto">
          <a:xfrm flipH="1">
            <a:off x="1" y="0"/>
            <a:ext cx="4113395" cy="51435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17572" y="2137785"/>
            <a:ext cx="4113395" cy="867930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10000"/>
              </a:lnSpc>
              <a:spcBef>
                <a:spcPts val="135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171450" indent="0">
              <a:buFont typeface="Arial" panose="020B0604020202020204" pitchFamily="34" charset="0"/>
              <a:buNone/>
              <a:defRPr sz="1050"/>
            </a:lvl2pPr>
            <a:lvl3pPr marL="342900" indent="0">
              <a:buFont typeface="Arial" panose="020B0604020202020204" pitchFamily="34" charset="0"/>
              <a:buNone/>
              <a:defRPr sz="825"/>
            </a:lvl3pPr>
            <a:lvl4pPr marL="514350" indent="0">
              <a:buFont typeface="Arial" panose="020B0604020202020204" pitchFamily="34" charset="0"/>
              <a:buNone/>
              <a:defRPr sz="788"/>
            </a:lvl4pPr>
            <a:lvl5pPr marL="685800" indent="0">
              <a:buFont typeface="Arial" panose="020B0604020202020204" pitchFamily="34" charset="0"/>
              <a:buNone/>
              <a:defRPr sz="78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1740753"/>
            <a:ext cx="3276275" cy="83099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553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4892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925DD-F575-CC43-987C-32C7926A3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284" y="302986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8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284" y="2100572"/>
            <a:ext cx="5588128" cy="806296"/>
          </a:xfrm>
          <a:prstGeom prst="rect">
            <a:avLst/>
          </a:prstGeom>
        </p:spPr>
        <p:txBody>
          <a:bodyPr anchor="b"/>
          <a:lstStyle>
            <a:lvl1pPr>
              <a:defRPr sz="4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6284" y="4265737"/>
            <a:ext cx="5588128" cy="3905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0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Subtitle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A2963-35A9-234E-BF4C-8C70728352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160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B595-BB37-4787-AB4B-FF67C7046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794907"/>
            <a:ext cx="8263890" cy="41549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F9D7C15-031A-48EC-9C75-F563884CB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2410168"/>
            <a:ext cx="8263890" cy="323165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210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685775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51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253213-343D-EC4E-80BF-981DFB484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321" y="306976"/>
            <a:ext cx="8543108" cy="502922"/>
          </a:xfrm>
        </p:spPr>
        <p:txBody>
          <a:bodyPr>
            <a:noAutofit/>
          </a:bodyPr>
          <a:lstStyle>
            <a:lvl1pPr marL="0" indent="0" algn="l">
              <a:buNone/>
              <a:defRPr sz="3000" b="1" i="0" spc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99B133C-4C10-6645-86DA-1C2FAC40C9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321" y="1492990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EF1F14-E210-5E4E-AD6C-FBD6DF26F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321" y="1157493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one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C564A0-0574-3C49-B906-26C4F1AEC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321" y="2296356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C225D99-49B0-2E46-B722-9704BD5106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321" y="1960859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two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E99198-C76E-0241-B2DA-C2A5A625E1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4321" y="3109398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034F082-8123-8E4C-A5CC-07E4E4ACF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4321" y="2773901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three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833C998-789B-514E-A3A0-846C4E2DD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21" y="3912763"/>
            <a:ext cx="8543108" cy="24437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URL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BF7D92B-2BC7-E245-BED5-0A8EEB343D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321" y="3577266"/>
            <a:ext cx="8543108" cy="307113"/>
          </a:xfrm>
        </p:spPr>
        <p:txBody>
          <a:bodyPr>
            <a:normAutofit/>
          </a:bodyPr>
          <a:lstStyle>
            <a:lvl1pPr marL="0" indent="0">
              <a:buNone/>
              <a:defRPr sz="150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Resource four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BE33B-9858-0048-9598-E206E5FC5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36707" y="4759890"/>
            <a:ext cx="1138237" cy="3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5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183327" y="425547"/>
            <a:ext cx="3437151" cy="61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6359143" y="777232"/>
            <a:ext cx="2784858" cy="35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6B9068-BB2A-874C-A228-3446036E70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74" t="12855" r="21761" b="12855"/>
          <a:stretch/>
        </p:blipFill>
        <p:spPr>
          <a:xfrm>
            <a:off x="2677885" y="0"/>
            <a:ext cx="6466113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272000" y="504551"/>
            <a:ext cx="5143500" cy="4134391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469C1-A6C0-F04A-BC26-020C7156B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nd looking at the camera&#10;&#10;Description automatically generated">
            <a:extLst>
              <a:ext uri="{FF2B5EF4-FFF2-40B4-BE49-F238E27FC236}">
                <a16:creationId xmlns:a16="http://schemas.microsoft.com/office/drawing/2014/main" id="{11E303FD-7756-4002-B382-6BE923E0B3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02" y="-5"/>
            <a:ext cx="771525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50070" y="-50071"/>
            <a:ext cx="5143500" cy="52436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440703" y="2960940"/>
            <a:ext cx="2993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EFEEB3-0900-314D-B58A-73F97566DF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272" r="13574" b="4437"/>
          <a:stretch/>
        </p:blipFill>
        <p:spPr>
          <a:xfrm>
            <a:off x="1244010" y="0"/>
            <a:ext cx="789999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6A87BE-B4F8-B64D-AB8E-E8DA12C13908}"/>
              </a:ext>
            </a:extLst>
          </p:cNvPr>
          <p:cNvSpPr/>
          <p:nvPr userDrawn="1"/>
        </p:nvSpPr>
        <p:spPr>
          <a:xfrm rot="16200000">
            <a:off x="-204827" y="204827"/>
            <a:ext cx="5143500" cy="4733842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271" y="3035732"/>
            <a:ext cx="4521200" cy="1520957"/>
          </a:xfrm>
          <a:prstGeom prst="rect">
            <a:avLst/>
          </a:prstGeo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16CCD-F629-574D-9012-736566BD8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178415" y="333103"/>
            <a:ext cx="3442063" cy="7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3" y="1"/>
            <a:ext cx="3927106" cy="51434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150453" y="1150454"/>
            <a:ext cx="5143500" cy="2842588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8060" y="437936"/>
            <a:ext cx="4121690" cy="1115735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8059" y="2088263"/>
            <a:ext cx="4121691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8059" y="2577200"/>
            <a:ext cx="4121691" cy="20233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745" y="437936"/>
            <a:ext cx="8481212" cy="614029"/>
          </a:xfrm>
          <a:prstGeom prst="rect">
            <a:avLst/>
          </a:prstGeom>
        </p:spPr>
        <p:txBody>
          <a:bodyPr/>
          <a:lstStyle>
            <a:lvl1pPr>
              <a:defRPr sz="4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2744" y="2088263"/>
            <a:ext cx="8481212" cy="39052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400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2744" y="2577200"/>
            <a:ext cx="8481212" cy="21806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24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3273" y="4757852"/>
            <a:ext cx="581027" cy="2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2" r:id="rId2"/>
    <p:sldLayoutId id="2147483713" r:id="rId3"/>
    <p:sldLayoutId id="2147483654" r:id="rId4"/>
    <p:sldLayoutId id="2147483696" r:id="rId5"/>
    <p:sldLayoutId id="2147483715" r:id="rId6"/>
    <p:sldLayoutId id="2147483710" r:id="rId7"/>
    <p:sldLayoutId id="2147483685" r:id="rId8"/>
    <p:sldLayoutId id="2147483692" r:id="rId9"/>
    <p:sldLayoutId id="2147483697" r:id="rId10"/>
    <p:sldLayoutId id="2147483678" r:id="rId11"/>
    <p:sldLayoutId id="2147483709" r:id="rId12"/>
    <p:sldLayoutId id="2147483691" r:id="rId13"/>
    <p:sldLayoutId id="2147483714" r:id="rId14"/>
    <p:sldLayoutId id="2147483690" r:id="rId15"/>
    <p:sldLayoutId id="2147483688" r:id="rId16"/>
  </p:sldLayoutIdLst>
  <p:hf hdr="0" ftr="0" dt="0"/>
  <p:txStyles>
    <p:titleStyle>
      <a:lvl1pPr marL="0" marR="0" indent="0" algn="l" defTabSz="457200" rtl="0" eaLnBrk="1" fontAlgn="auto" latinLnBrk="0" hangingPunct="1">
        <a:lnSpc>
          <a:spcPts val="35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6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0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18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0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emf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12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emf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pass.org/Events/24HoursofPASS.aspx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ka.ms/sql19_ebook" TargetMode="External"/><Relationship Id="rId3" Type="http://schemas.openxmlformats.org/officeDocument/2006/relationships/hyperlink" Target="http://aka.ms/sqlsaturday_packt" TargetMode="External"/><Relationship Id="rId7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aka.ms/azuresqlfundamentalse" TargetMode="External"/><Relationship Id="rId5" Type="http://schemas.openxmlformats.org/officeDocument/2006/relationships/hyperlink" Target="https://aka.ms/sqlsaturday_future" TargetMode="External"/><Relationship Id="rId4" Type="http://schemas.openxmlformats.org/officeDocument/2006/relationships/hyperlink" Target="https://aka.ms/sqlsaturday_essentia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Speaker Name, Title, Company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F4152B3F-62CF-465D-BF6B-A40E8A895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76" y="0"/>
            <a:ext cx="1192824" cy="10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1C94-8FA5-D045-9448-99F7ED61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70717-F71C-2B47-9814-FCC346D5D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45598-B057-614A-93FA-D203DEB221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r>
              <a:rPr lang="en-US">
                <a:solidFill>
                  <a:schemeClr val="tx2"/>
                </a:solidFill>
              </a:rPr>
              <a:t>, </a:t>
            </a:r>
            <a:r>
              <a:rPr lang="en-US" err="1">
                <a:solidFill>
                  <a:schemeClr val="tx2"/>
                </a:solidFill>
              </a:rPr>
              <a:t>consectetur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adipiscing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elit</a:t>
            </a:r>
            <a:r>
              <a:rPr lang="en-US">
                <a:solidFill>
                  <a:schemeClr val="tx2"/>
                </a:solidFill>
              </a:rPr>
              <a:t>. </a:t>
            </a:r>
            <a:r>
              <a:rPr lang="en-US" err="1">
                <a:solidFill>
                  <a:schemeClr val="tx2"/>
                </a:solidFill>
              </a:rPr>
              <a:t>Quisque</a:t>
            </a:r>
            <a:r>
              <a:rPr lang="en-US">
                <a:solidFill>
                  <a:schemeClr val="tx2"/>
                </a:solidFill>
              </a:rPr>
              <a:t> convallis in </a:t>
            </a:r>
            <a:r>
              <a:rPr lang="en-US" err="1">
                <a:solidFill>
                  <a:schemeClr val="tx2"/>
                </a:solidFill>
              </a:rPr>
              <a:t>enim</a:t>
            </a:r>
            <a:r>
              <a:rPr lang="en-US">
                <a:solidFill>
                  <a:schemeClr val="tx2"/>
                </a:solidFill>
              </a:rPr>
              <a:t> non </a:t>
            </a:r>
            <a:r>
              <a:rPr lang="en-US" err="1">
                <a:solidFill>
                  <a:schemeClr val="tx2"/>
                </a:solidFill>
              </a:rPr>
              <a:t>consectetur</a:t>
            </a:r>
            <a:r>
              <a:rPr lang="en-US">
                <a:solidFill>
                  <a:schemeClr val="tx2"/>
                </a:solidFill>
              </a:rPr>
              <a:t>. 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CB81A36D-7245-4182-A5E5-A158EED9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618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1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FC3EB7-8EAB-DE4E-9D63-11D4091852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76564-24DD-0B45-A1A3-D36391C25B1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Heading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594597-9AD1-EE42-ABEF-E144931E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7417D-60A2-644F-984D-F761EFF37EF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38" y="2576513"/>
            <a:ext cx="3949700" cy="2181225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r>
              <a:rPr lang="en-US">
                <a:solidFill>
                  <a:schemeClr val="tx2"/>
                </a:solidFill>
              </a:rPr>
              <a:t>, </a:t>
            </a:r>
            <a:r>
              <a:rPr lang="en-US" err="1">
                <a:solidFill>
                  <a:schemeClr val="tx2"/>
                </a:solidFill>
              </a:rPr>
              <a:t>consectetur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adipiscing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elit</a:t>
            </a:r>
            <a:r>
              <a:rPr lang="en-US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3CC65-C98B-0E4C-B9F0-C1FC0932C0D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08525" y="2576513"/>
            <a:ext cx="3949700" cy="2181225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r>
              <a:rPr lang="en-US">
                <a:solidFill>
                  <a:schemeClr val="tx2"/>
                </a:solidFill>
              </a:rPr>
              <a:t>, </a:t>
            </a:r>
            <a:r>
              <a:rPr lang="en-US" err="1">
                <a:solidFill>
                  <a:schemeClr val="tx2"/>
                </a:solidFill>
              </a:rPr>
              <a:t>consectetur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adipiscing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elit</a:t>
            </a:r>
            <a:r>
              <a:rPr lang="en-US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F79C9D6-0995-4CF4-8FA4-48F2DFEA24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299940" y="-73931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F26C2-DAE2-7B4C-9740-B4341EC27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11AAD-52CB-BC43-B93F-A27D3ECB4F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EBB01A-57C1-D846-B7FC-6C25501D30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Heading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r>
              <a:rPr lang="en-US">
                <a:solidFill>
                  <a:schemeClr val="tx2"/>
                </a:solidFill>
              </a:rPr>
              <a:t>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03B18-851A-8F46-803D-D26BF6CF12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r>
              <a:rPr lang="en-US">
                <a:solidFill>
                  <a:schemeClr val="tx2"/>
                </a:solidFill>
              </a:rPr>
              <a:t>,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2701A7-1267-5C44-AC61-D7FC4E48D3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r>
              <a:rPr lang="en-US">
                <a:solidFill>
                  <a:schemeClr val="tx2"/>
                </a:solidFill>
              </a:rPr>
              <a:t>,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086C42-254F-4F49-93FD-FB9D62EBA549}"/>
              </a:ext>
            </a:extLst>
          </p:cNvPr>
          <p:cNvSpPr/>
          <p:nvPr/>
        </p:nvSpPr>
        <p:spPr>
          <a:xfrm>
            <a:off x="426353" y="2054853"/>
            <a:ext cx="548843" cy="548843"/>
          </a:xfrm>
          <a:prstGeom prst="ellipse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  <a:latin typeface="+mj-lt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5665F5-5129-9C4A-9C22-940DDA21B647}"/>
              </a:ext>
            </a:extLst>
          </p:cNvPr>
          <p:cNvSpPr/>
          <p:nvPr/>
        </p:nvSpPr>
        <p:spPr>
          <a:xfrm>
            <a:off x="3432338" y="2054853"/>
            <a:ext cx="548843" cy="548843"/>
          </a:xfrm>
          <a:prstGeom prst="ellipse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  <a:latin typeface="+mj-lt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9C8A18-6B61-5B45-8B54-AAF3C62D5A35}"/>
              </a:ext>
            </a:extLst>
          </p:cNvPr>
          <p:cNvSpPr/>
          <p:nvPr/>
        </p:nvSpPr>
        <p:spPr>
          <a:xfrm>
            <a:off x="6445387" y="2054853"/>
            <a:ext cx="548843" cy="548843"/>
          </a:xfrm>
          <a:prstGeom prst="ellipse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3"/>
                </a:solidFill>
                <a:latin typeface="+mj-lt"/>
              </a:rPr>
              <a:t>3</a:t>
            </a:r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03E5842C-91AE-40E8-81CF-3A09A634DA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299940" y="-73152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9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F26C2-DAE2-7B4C-9740-B4341EC27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744" y="2753108"/>
            <a:ext cx="2155325" cy="390525"/>
          </a:xfrm>
        </p:spPr>
        <p:txBody>
          <a:bodyPr/>
          <a:lstStyle/>
          <a:p>
            <a:r>
              <a:rPr lang="en-US"/>
              <a:t>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11AAD-52CB-BC43-B93F-A27D3ECB4F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22981" y="2753108"/>
            <a:ext cx="2155325" cy="390525"/>
          </a:xfrm>
        </p:spPr>
        <p:txBody>
          <a:bodyPr/>
          <a:lstStyle/>
          <a:p>
            <a:r>
              <a:rPr lang="en-US"/>
              <a:t>Heading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EBB01A-57C1-D846-B7FC-6C25501D30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33218" y="2753108"/>
            <a:ext cx="2155325" cy="390525"/>
          </a:xfrm>
        </p:spPr>
        <p:txBody>
          <a:bodyPr/>
          <a:lstStyle/>
          <a:p>
            <a:r>
              <a:rPr lang="en-US"/>
              <a:t>Heading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1242AB-5B28-8441-88EF-EF27D1E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08FA4-866E-4649-84A4-5A454D4F55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38" y="3241675"/>
            <a:ext cx="2155825" cy="1236663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r>
              <a:rPr lang="en-US">
                <a:solidFill>
                  <a:schemeClr val="tx2"/>
                </a:solidFill>
              </a:rPr>
              <a:t>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03B18-851A-8F46-803D-D26BF6CF12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35338" y="3241675"/>
            <a:ext cx="2154237" cy="1236663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r>
              <a:rPr lang="en-US">
                <a:solidFill>
                  <a:schemeClr val="tx2"/>
                </a:solidFill>
              </a:rPr>
              <a:t>,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2701A7-1267-5C44-AC61-D7FC4E48D3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35713" y="3241675"/>
            <a:ext cx="2154237" cy="1236663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r>
              <a:rPr lang="en-US">
                <a:solidFill>
                  <a:schemeClr val="tx2"/>
                </a:solidFill>
              </a:rPr>
              <a:t>,</a:t>
            </a:r>
          </a:p>
        </p:txBody>
      </p:sp>
      <p:sp>
        <p:nvSpPr>
          <p:cNvPr id="29" name="Shape 2628">
            <a:extLst>
              <a:ext uri="{FF2B5EF4-FFF2-40B4-BE49-F238E27FC236}">
                <a16:creationId xmlns:a16="http://schemas.microsoft.com/office/drawing/2014/main" id="{E8DEBE37-8E11-0540-8EF7-546BB5A73A4B}"/>
              </a:ext>
            </a:extLst>
          </p:cNvPr>
          <p:cNvSpPr/>
          <p:nvPr/>
        </p:nvSpPr>
        <p:spPr>
          <a:xfrm>
            <a:off x="540586" y="2159598"/>
            <a:ext cx="320376" cy="32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3" name="Shape 2775">
            <a:extLst>
              <a:ext uri="{FF2B5EF4-FFF2-40B4-BE49-F238E27FC236}">
                <a16:creationId xmlns:a16="http://schemas.microsoft.com/office/drawing/2014/main" id="{C2891C93-BDB3-6042-91E6-C1AFB6F5FC4F}"/>
              </a:ext>
            </a:extLst>
          </p:cNvPr>
          <p:cNvSpPr/>
          <p:nvPr/>
        </p:nvSpPr>
        <p:spPr>
          <a:xfrm>
            <a:off x="6541767" y="2188841"/>
            <a:ext cx="356082" cy="258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Shape 2617">
            <a:extLst>
              <a:ext uri="{FF2B5EF4-FFF2-40B4-BE49-F238E27FC236}">
                <a16:creationId xmlns:a16="http://schemas.microsoft.com/office/drawing/2014/main" id="{57A54D45-0DFD-244B-A64C-7108811C55B0}"/>
              </a:ext>
            </a:extLst>
          </p:cNvPr>
          <p:cNvSpPr/>
          <p:nvPr/>
        </p:nvSpPr>
        <p:spPr>
          <a:xfrm>
            <a:off x="3550285" y="2191762"/>
            <a:ext cx="312948" cy="256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A38E0D-E817-9E43-B52C-9FD10A480D9C}"/>
              </a:ext>
            </a:extLst>
          </p:cNvPr>
          <p:cNvSpPr/>
          <p:nvPr/>
        </p:nvSpPr>
        <p:spPr>
          <a:xfrm>
            <a:off x="426353" y="2047710"/>
            <a:ext cx="548843" cy="548843"/>
          </a:xfrm>
          <a:prstGeom prst="ellipse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C50E028-142E-FB4E-8F50-2FB35730825F}"/>
              </a:ext>
            </a:extLst>
          </p:cNvPr>
          <p:cNvSpPr/>
          <p:nvPr/>
        </p:nvSpPr>
        <p:spPr>
          <a:xfrm>
            <a:off x="3432338" y="2047710"/>
            <a:ext cx="548843" cy="548843"/>
          </a:xfrm>
          <a:prstGeom prst="ellipse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B963AC4-C79E-D443-910E-65569A1ACE88}"/>
              </a:ext>
            </a:extLst>
          </p:cNvPr>
          <p:cNvSpPr/>
          <p:nvPr/>
        </p:nvSpPr>
        <p:spPr>
          <a:xfrm>
            <a:off x="6445387" y="2047710"/>
            <a:ext cx="548843" cy="548843"/>
          </a:xfrm>
          <a:prstGeom prst="ellipse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0DF3374E-5BE9-4A25-B6AF-3CA15629E9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4248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E59A-02B5-1D43-96B9-071421BC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 Slide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0D7B0B-87EA-A543-9932-D89C5B21906C}"/>
              </a:ext>
            </a:extLst>
          </p:cNvPr>
          <p:cNvCxnSpPr>
            <a:cxnSpLocks/>
          </p:cNvCxnSpPr>
          <p:nvPr/>
        </p:nvCxnSpPr>
        <p:spPr>
          <a:xfrm>
            <a:off x="-50900" y="3109393"/>
            <a:ext cx="9245800" cy="0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304E2AD-74DD-D44D-83DD-92BA75F00B7B}"/>
              </a:ext>
            </a:extLst>
          </p:cNvPr>
          <p:cNvSpPr/>
          <p:nvPr/>
        </p:nvSpPr>
        <p:spPr>
          <a:xfrm>
            <a:off x="1186730" y="3033169"/>
            <a:ext cx="144975" cy="144975"/>
          </a:xfrm>
          <a:prstGeom prst="ellipse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C67611-44C5-244C-9FB0-8AD5439BA7B1}"/>
              </a:ext>
            </a:extLst>
          </p:cNvPr>
          <p:cNvSpPr/>
          <p:nvPr/>
        </p:nvSpPr>
        <p:spPr>
          <a:xfrm>
            <a:off x="3393486" y="3033169"/>
            <a:ext cx="144975" cy="144975"/>
          </a:xfrm>
          <a:prstGeom prst="ellipse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62D8AF3-BB69-774A-BF05-4B721BF9ED3A}"/>
              </a:ext>
            </a:extLst>
          </p:cNvPr>
          <p:cNvSpPr/>
          <p:nvPr/>
        </p:nvSpPr>
        <p:spPr>
          <a:xfrm>
            <a:off x="5600242" y="3033168"/>
            <a:ext cx="144975" cy="144975"/>
          </a:xfrm>
          <a:prstGeom prst="ellipse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66D70C-2BF3-D446-B8AF-8E1D8A655D79}"/>
              </a:ext>
            </a:extLst>
          </p:cNvPr>
          <p:cNvSpPr/>
          <p:nvPr/>
        </p:nvSpPr>
        <p:spPr>
          <a:xfrm>
            <a:off x="7806998" y="3033169"/>
            <a:ext cx="144975" cy="144975"/>
          </a:xfrm>
          <a:prstGeom prst="ellipse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6A69B43-A4FE-C644-814F-2FB66538D9CF}"/>
              </a:ext>
            </a:extLst>
          </p:cNvPr>
          <p:cNvSpPr txBox="1">
            <a:spLocks/>
          </p:cNvSpPr>
          <p:nvPr/>
        </p:nvSpPr>
        <p:spPr>
          <a:xfrm>
            <a:off x="339213" y="2345438"/>
            <a:ext cx="1828151" cy="4834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Event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8880150D-FDDD-BD4A-AD12-AA9E5965BC00}"/>
              </a:ext>
            </a:extLst>
          </p:cNvPr>
          <p:cNvSpPr txBox="1">
            <a:spLocks/>
          </p:cNvSpPr>
          <p:nvPr/>
        </p:nvSpPr>
        <p:spPr>
          <a:xfrm>
            <a:off x="339214" y="3378727"/>
            <a:ext cx="1828150" cy="5362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2"/>
                </a:solidFill>
                <a:latin typeface="+mn-lt"/>
                <a:cs typeface="Segoe UI Semibold" panose="020B0502040204020203" pitchFamily="34" charset="0"/>
              </a:rPr>
              <a:t>Data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F4492120-2CAA-944A-93CC-DEFA52776A13}"/>
              </a:ext>
            </a:extLst>
          </p:cNvPr>
          <p:cNvSpPr txBox="1">
            <a:spLocks/>
          </p:cNvSpPr>
          <p:nvPr/>
        </p:nvSpPr>
        <p:spPr>
          <a:xfrm>
            <a:off x="2569335" y="2345438"/>
            <a:ext cx="1828151" cy="4834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Event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11F6FC92-D46B-F641-8FEA-32D1DD3C1554}"/>
              </a:ext>
            </a:extLst>
          </p:cNvPr>
          <p:cNvSpPr txBox="1">
            <a:spLocks/>
          </p:cNvSpPr>
          <p:nvPr/>
        </p:nvSpPr>
        <p:spPr>
          <a:xfrm>
            <a:off x="2569336" y="3378727"/>
            <a:ext cx="1828150" cy="5362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2"/>
                </a:solidFill>
                <a:latin typeface="+mn-lt"/>
                <a:cs typeface="Segoe UI Semibold" panose="020B0502040204020203" pitchFamily="34" charset="0"/>
              </a:rPr>
              <a:t>Data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9E9CDBC4-2273-7B41-B50B-A9D89DEE917B}"/>
              </a:ext>
            </a:extLst>
          </p:cNvPr>
          <p:cNvSpPr txBox="1">
            <a:spLocks/>
          </p:cNvSpPr>
          <p:nvPr/>
        </p:nvSpPr>
        <p:spPr>
          <a:xfrm>
            <a:off x="4741035" y="2345438"/>
            <a:ext cx="1828151" cy="4834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Event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D128A518-2F28-2546-A1CF-9DD94E474EBC}"/>
              </a:ext>
            </a:extLst>
          </p:cNvPr>
          <p:cNvSpPr txBox="1">
            <a:spLocks/>
          </p:cNvSpPr>
          <p:nvPr/>
        </p:nvSpPr>
        <p:spPr>
          <a:xfrm>
            <a:off x="4741036" y="3378727"/>
            <a:ext cx="1828150" cy="5362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2"/>
                </a:solidFill>
                <a:latin typeface="+mn-lt"/>
                <a:cs typeface="Segoe UI Semibold" panose="020B0502040204020203" pitchFamily="34" charset="0"/>
              </a:rPr>
              <a:t>Data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7830C2EC-974A-F24D-BE21-C41D3DC2B8FC}"/>
              </a:ext>
            </a:extLst>
          </p:cNvPr>
          <p:cNvSpPr txBox="1">
            <a:spLocks/>
          </p:cNvSpPr>
          <p:nvPr/>
        </p:nvSpPr>
        <p:spPr>
          <a:xfrm>
            <a:off x="6962741" y="2345438"/>
            <a:ext cx="1828151" cy="4834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Event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39A43F52-BADB-C24F-B447-11276472635F}"/>
              </a:ext>
            </a:extLst>
          </p:cNvPr>
          <p:cNvSpPr txBox="1">
            <a:spLocks/>
          </p:cNvSpPr>
          <p:nvPr/>
        </p:nvSpPr>
        <p:spPr>
          <a:xfrm>
            <a:off x="6962742" y="3378727"/>
            <a:ext cx="1828150" cy="5362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2"/>
                </a:solidFill>
                <a:latin typeface="+mn-lt"/>
                <a:cs typeface="Segoe UI Semibold" panose="020B0502040204020203" pitchFamily="34" charset="0"/>
              </a:rPr>
              <a:t>Data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065582D0-3D49-4CE4-8008-8C73C20BB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299940" y="-73152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89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1557F5-9343-C445-8C7A-04E48F1502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058" y="0"/>
            <a:ext cx="771525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72E921-A41D-594A-B294-7FAB281B89F9}"/>
              </a:ext>
            </a:extLst>
          </p:cNvPr>
          <p:cNvSpPr/>
          <p:nvPr/>
        </p:nvSpPr>
        <p:spPr>
          <a:xfrm rot="16200000">
            <a:off x="888535" y="-888533"/>
            <a:ext cx="5143500" cy="6920564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9A659-2F79-A94A-A777-A41B04D720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26" y="1748761"/>
            <a:ext cx="551390" cy="551390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CDB5B32-20F6-1040-8FC2-D93B3FF9092E}"/>
              </a:ext>
            </a:extLst>
          </p:cNvPr>
          <p:cNvSpPr txBox="1">
            <a:spLocks/>
          </p:cNvSpPr>
          <p:nvPr/>
        </p:nvSpPr>
        <p:spPr>
          <a:xfrm>
            <a:off x="316285" y="2544284"/>
            <a:ext cx="5955306" cy="14074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chemeClr val="bg2"/>
                </a:solidFill>
                <a:latin typeface="+mn-lt"/>
              </a:rPr>
              <a:t>Lorem ipsum dolor sit </a:t>
            </a:r>
            <a:r>
              <a:rPr lang="en-US" sz="3200" err="1">
                <a:solidFill>
                  <a:schemeClr val="bg2"/>
                </a:solidFill>
                <a:latin typeface="+mn-lt"/>
              </a:rPr>
              <a:t>amet</a:t>
            </a:r>
            <a:r>
              <a:rPr lang="en-US" sz="3200">
                <a:solidFill>
                  <a:schemeClr val="bg2"/>
                </a:solidFill>
                <a:latin typeface="+mn-lt"/>
              </a:rPr>
              <a:t>, </a:t>
            </a:r>
            <a:r>
              <a:rPr lang="en-US" sz="3200" err="1">
                <a:solidFill>
                  <a:schemeClr val="bg2"/>
                </a:solidFill>
                <a:latin typeface="+mn-lt"/>
              </a:rPr>
              <a:t>consectetur</a:t>
            </a:r>
            <a:r>
              <a:rPr lang="en-US" sz="3200">
                <a:solidFill>
                  <a:schemeClr val="bg2"/>
                </a:solidFill>
                <a:latin typeface="+mn-lt"/>
              </a:rPr>
              <a:t> </a:t>
            </a:r>
            <a:r>
              <a:rPr lang="en-US" sz="3200" err="1">
                <a:solidFill>
                  <a:schemeClr val="bg2"/>
                </a:solidFill>
                <a:latin typeface="+mn-lt"/>
              </a:rPr>
              <a:t>adipiscing</a:t>
            </a:r>
            <a:r>
              <a:rPr lang="en-US" sz="3200">
                <a:solidFill>
                  <a:schemeClr val="bg2"/>
                </a:solidFill>
                <a:latin typeface="+mn-lt"/>
              </a:rPr>
              <a:t> </a:t>
            </a:r>
            <a:r>
              <a:rPr lang="en-US" sz="3200" err="1">
                <a:solidFill>
                  <a:schemeClr val="bg2"/>
                </a:solidFill>
                <a:latin typeface="+mn-lt"/>
              </a:rPr>
              <a:t>elit</a:t>
            </a:r>
            <a:r>
              <a:rPr lang="en-US" sz="3200">
                <a:solidFill>
                  <a:schemeClr val="bg2"/>
                </a:solidFill>
                <a:latin typeface="+mn-lt"/>
              </a:rPr>
              <a:t>. </a:t>
            </a:r>
            <a:r>
              <a:rPr lang="en-US" sz="3200" err="1">
                <a:solidFill>
                  <a:schemeClr val="bg2"/>
                </a:solidFill>
                <a:latin typeface="+mn-lt"/>
              </a:rPr>
              <a:t>Quisque</a:t>
            </a:r>
            <a:r>
              <a:rPr lang="en-US" sz="3200">
                <a:solidFill>
                  <a:schemeClr val="bg2"/>
                </a:solidFill>
                <a:latin typeface="+mn-lt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88299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22852D-00F0-B043-B994-0BCA9F1B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DB9120-4FAD-994D-860D-4068A6139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738" y="2087563"/>
            <a:ext cx="3949700" cy="390525"/>
          </a:xfrm>
        </p:spPr>
        <p:txBody>
          <a:bodyPr/>
          <a:lstStyle/>
          <a:p>
            <a:r>
              <a:rPr lang="en-US"/>
              <a:t>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211B0B-E3AA-1649-BA9E-54CDAB391D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2738" y="2576513"/>
            <a:ext cx="3949700" cy="2181225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r>
              <a:rPr lang="en-US">
                <a:solidFill>
                  <a:schemeClr val="tx2"/>
                </a:solidFill>
              </a:rPr>
              <a:t>, </a:t>
            </a:r>
            <a:r>
              <a:rPr lang="en-US" err="1">
                <a:solidFill>
                  <a:schemeClr val="tx2"/>
                </a:solidFill>
              </a:rPr>
              <a:t>consectetur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adipiscing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elit</a:t>
            </a:r>
            <a:r>
              <a:rPr lang="en-US">
                <a:solidFill>
                  <a:schemeClr val="tx2"/>
                </a:solidFill>
              </a:rPr>
              <a:t>. </a:t>
            </a:r>
            <a:r>
              <a:rPr lang="en-US" err="1">
                <a:solidFill>
                  <a:schemeClr val="tx2"/>
                </a:solidFill>
              </a:rPr>
              <a:t>Quisque</a:t>
            </a:r>
            <a:r>
              <a:rPr lang="en-US">
                <a:solidFill>
                  <a:schemeClr val="tx2"/>
                </a:solidFill>
              </a:rPr>
              <a:t> convallis  </a:t>
            </a:r>
            <a:r>
              <a:rPr lang="en-US" err="1">
                <a:solidFill>
                  <a:schemeClr val="tx2"/>
                </a:solidFill>
              </a:rPr>
              <a:t>enim</a:t>
            </a:r>
            <a:r>
              <a:rPr lang="en-US">
                <a:solidFill>
                  <a:schemeClr val="tx2"/>
                </a:solidFill>
              </a:rPr>
              <a:t> non.</a:t>
            </a:r>
          </a:p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05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99A5A-9FA7-404C-9DF4-9EF2A863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4809324" cy="614029"/>
          </a:xfrm>
        </p:spPr>
        <p:txBody>
          <a:bodyPr/>
          <a:lstStyle/>
          <a:p>
            <a:r>
              <a:rPr lang="en-US"/>
              <a:t>Chart &amp; data points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35D13AA-A550-BE4A-B7D3-7247ED1429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256763"/>
              </p:ext>
            </p:extLst>
          </p:nvPr>
        </p:nvGraphicFramePr>
        <p:xfrm>
          <a:off x="312745" y="1533188"/>
          <a:ext cx="4567263" cy="3149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0115106-1B6E-6440-80EA-7FE94B0B0BA5}"/>
              </a:ext>
            </a:extLst>
          </p:cNvPr>
          <p:cNvSpPr txBox="1">
            <a:spLocks/>
          </p:cNvSpPr>
          <p:nvPr/>
        </p:nvSpPr>
        <p:spPr>
          <a:xfrm>
            <a:off x="5503777" y="2440161"/>
            <a:ext cx="1210722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96%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5C5F6E-605A-BC47-B88A-09545B8028DA}"/>
              </a:ext>
            </a:extLst>
          </p:cNvPr>
          <p:cNvSpPr/>
          <p:nvPr/>
        </p:nvSpPr>
        <p:spPr>
          <a:xfrm>
            <a:off x="5503777" y="2983273"/>
            <a:ext cx="2982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4CCA3D5-3F26-524D-9D60-F7F6D5CAE5D3}"/>
              </a:ext>
            </a:extLst>
          </p:cNvPr>
          <p:cNvSpPr txBox="1">
            <a:spLocks/>
          </p:cNvSpPr>
          <p:nvPr/>
        </p:nvSpPr>
        <p:spPr>
          <a:xfrm>
            <a:off x="5503777" y="3775518"/>
            <a:ext cx="1210722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5A15C5-D29D-6644-8164-5AF463946CDF}"/>
              </a:ext>
            </a:extLst>
          </p:cNvPr>
          <p:cNvSpPr/>
          <p:nvPr/>
        </p:nvSpPr>
        <p:spPr>
          <a:xfrm>
            <a:off x="5503777" y="4318630"/>
            <a:ext cx="2982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D060265-F5D4-4F46-BB20-5B2D1FAD437F}"/>
              </a:ext>
            </a:extLst>
          </p:cNvPr>
          <p:cNvSpPr txBox="1">
            <a:spLocks/>
          </p:cNvSpPr>
          <p:nvPr/>
        </p:nvSpPr>
        <p:spPr>
          <a:xfrm>
            <a:off x="5503777" y="1097660"/>
            <a:ext cx="1210722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79%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A7BB58-00B8-DF4B-9892-80A29BFA65EE}"/>
              </a:ext>
            </a:extLst>
          </p:cNvPr>
          <p:cNvSpPr/>
          <p:nvPr/>
        </p:nvSpPr>
        <p:spPr>
          <a:xfrm>
            <a:off x="5503777" y="1640772"/>
            <a:ext cx="2982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4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D95554-38AC-B94E-A2A0-C05A0EA7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 Here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006866A-7E14-804F-ABE2-5D1B85386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645342"/>
              </p:ext>
            </p:extLst>
          </p:nvPr>
        </p:nvGraphicFramePr>
        <p:xfrm>
          <a:off x="-95569" y="1803430"/>
          <a:ext cx="2307776" cy="153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A094F2D-0D63-BF4D-B22F-3AE07279B6C0}"/>
              </a:ext>
            </a:extLst>
          </p:cNvPr>
          <p:cNvSpPr txBox="1">
            <a:spLocks/>
          </p:cNvSpPr>
          <p:nvPr/>
        </p:nvSpPr>
        <p:spPr>
          <a:xfrm>
            <a:off x="510843" y="2374007"/>
            <a:ext cx="1094951" cy="500086"/>
          </a:xfrm>
          <a:prstGeom prst="rect">
            <a:avLst/>
          </a:prstGeo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6"/>
                </a:solidFill>
              </a:rPr>
              <a:t>77%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035A54B-09E5-7243-BE73-4C6129951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136093"/>
              </p:ext>
            </p:extLst>
          </p:nvPr>
        </p:nvGraphicFramePr>
        <p:xfrm>
          <a:off x="1425222" y="1803430"/>
          <a:ext cx="2307776" cy="153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E91E230-8373-8544-9132-8DF5C15ABFA7}"/>
              </a:ext>
            </a:extLst>
          </p:cNvPr>
          <p:cNvSpPr txBox="1">
            <a:spLocks/>
          </p:cNvSpPr>
          <p:nvPr/>
        </p:nvSpPr>
        <p:spPr>
          <a:xfrm>
            <a:off x="2031634" y="2374007"/>
            <a:ext cx="1094951" cy="500086"/>
          </a:xfrm>
          <a:prstGeom prst="rect">
            <a:avLst/>
          </a:prstGeo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6"/>
                </a:solidFill>
              </a:rPr>
              <a:t>95%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F046882-A5BF-1F41-9B34-507403BE4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3437009"/>
              </p:ext>
            </p:extLst>
          </p:nvPr>
        </p:nvGraphicFramePr>
        <p:xfrm>
          <a:off x="2955638" y="1803430"/>
          <a:ext cx="2307776" cy="153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38A4308-5BB0-8644-B20E-81EFA07A3573}"/>
              </a:ext>
            </a:extLst>
          </p:cNvPr>
          <p:cNvSpPr txBox="1">
            <a:spLocks/>
          </p:cNvSpPr>
          <p:nvPr/>
        </p:nvSpPr>
        <p:spPr>
          <a:xfrm>
            <a:off x="3562050" y="2374007"/>
            <a:ext cx="1094951" cy="500086"/>
          </a:xfrm>
          <a:prstGeom prst="rect">
            <a:avLst/>
          </a:prstGeo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6"/>
                </a:solidFill>
              </a:rPr>
              <a:t>60%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EBDA2A6-4F42-9D48-964C-EE17DACC3D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0298559"/>
              </p:ext>
            </p:extLst>
          </p:nvPr>
        </p:nvGraphicFramePr>
        <p:xfrm>
          <a:off x="5121323" y="1803430"/>
          <a:ext cx="2307776" cy="153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2525766-CE5A-964F-9215-F9C8CB33A143}"/>
              </a:ext>
            </a:extLst>
          </p:cNvPr>
          <p:cNvSpPr txBox="1">
            <a:spLocks/>
          </p:cNvSpPr>
          <p:nvPr/>
        </p:nvSpPr>
        <p:spPr>
          <a:xfrm>
            <a:off x="5727735" y="2374007"/>
            <a:ext cx="1094951" cy="500086"/>
          </a:xfrm>
          <a:prstGeom prst="rect">
            <a:avLst/>
          </a:prstGeo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4"/>
                </a:solidFill>
              </a:rPr>
              <a:t>6%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3B74EF29-17A7-004D-9044-B885F792C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826406"/>
              </p:ext>
            </p:extLst>
          </p:nvPr>
        </p:nvGraphicFramePr>
        <p:xfrm>
          <a:off x="6642114" y="1803430"/>
          <a:ext cx="2307776" cy="153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BDF7C8-038B-FB4E-90F9-BDA4028D5BC1}"/>
              </a:ext>
            </a:extLst>
          </p:cNvPr>
          <p:cNvSpPr txBox="1">
            <a:spLocks/>
          </p:cNvSpPr>
          <p:nvPr/>
        </p:nvSpPr>
        <p:spPr>
          <a:xfrm>
            <a:off x="7248526" y="2374007"/>
            <a:ext cx="1094951" cy="500086"/>
          </a:xfrm>
          <a:prstGeom prst="rect">
            <a:avLst/>
          </a:prstGeo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4"/>
                </a:solidFill>
              </a:rPr>
              <a:t>14%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47039B-3564-E843-AA97-E9E616B321D2}"/>
              </a:ext>
            </a:extLst>
          </p:cNvPr>
          <p:cNvSpPr/>
          <p:nvPr/>
        </p:nvSpPr>
        <p:spPr>
          <a:xfrm>
            <a:off x="285437" y="3438200"/>
            <a:ext cx="1520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Lorem ipsum dolor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038282-F65C-6C46-9F8E-5CF60E61D56D}"/>
              </a:ext>
            </a:extLst>
          </p:cNvPr>
          <p:cNvSpPr/>
          <p:nvPr/>
        </p:nvSpPr>
        <p:spPr>
          <a:xfrm>
            <a:off x="1799912" y="3438200"/>
            <a:ext cx="1520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Lorem ipsum dolor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8AA4EF44-2C03-D24A-8138-573EFC5F9BCA}"/>
              </a:ext>
            </a:extLst>
          </p:cNvPr>
          <p:cNvSpPr txBox="1">
            <a:spLocks/>
          </p:cNvSpPr>
          <p:nvPr/>
        </p:nvSpPr>
        <p:spPr>
          <a:xfrm>
            <a:off x="3406724" y="3438200"/>
            <a:ext cx="1427618" cy="647376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77FF04-C628-D240-833B-D124E61EB958}"/>
              </a:ext>
            </a:extLst>
          </p:cNvPr>
          <p:cNvSpPr/>
          <p:nvPr/>
        </p:nvSpPr>
        <p:spPr>
          <a:xfrm>
            <a:off x="3342962" y="3438200"/>
            <a:ext cx="1520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Lorem ipsum dolor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896F403B-4EB5-DB43-BDCC-7ECA07265A9D}"/>
              </a:ext>
            </a:extLst>
          </p:cNvPr>
          <p:cNvSpPr txBox="1">
            <a:spLocks/>
          </p:cNvSpPr>
          <p:nvPr/>
        </p:nvSpPr>
        <p:spPr>
          <a:xfrm>
            <a:off x="5564136" y="3438200"/>
            <a:ext cx="1427618" cy="647376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CBE614-0E18-FB48-BCEB-C61AD54A4674}"/>
              </a:ext>
            </a:extLst>
          </p:cNvPr>
          <p:cNvSpPr/>
          <p:nvPr/>
        </p:nvSpPr>
        <p:spPr>
          <a:xfrm>
            <a:off x="5500374" y="3438200"/>
            <a:ext cx="1520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Lorem ipsum dolor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51DD0006-BEF8-BC48-BE50-8FBF33767A9A}"/>
              </a:ext>
            </a:extLst>
          </p:cNvPr>
          <p:cNvSpPr txBox="1">
            <a:spLocks/>
          </p:cNvSpPr>
          <p:nvPr/>
        </p:nvSpPr>
        <p:spPr>
          <a:xfrm>
            <a:off x="7121473" y="3438200"/>
            <a:ext cx="1427618" cy="647376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84F5F7-A389-C648-8AB7-FAEB812B8BB2}"/>
              </a:ext>
            </a:extLst>
          </p:cNvPr>
          <p:cNvSpPr/>
          <p:nvPr/>
        </p:nvSpPr>
        <p:spPr>
          <a:xfrm>
            <a:off x="7057711" y="3438200"/>
            <a:ext cx="1520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3642765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2083-8212-FA43-8001-6FE1E72A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 Title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7CB9D78-66AA-4344-9B7E-176149F3C5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8463948"/>
              </p:ext>
            </p:extLst>
          </p:nvPr>
        </p:nvGraphicFramePr>
        <p:xfrm>
          <a:off x="-12319" y="2446262"/>
          <a:ext cx="1602900" cy="106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20FCA65-12AD-EA46-BFF2-EEB8681BB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382292"/>
              </p:ext>
            </p:extLst>
          </p:nvPr>
        </p:nvGraphicFramePr>
        <p:xfrm>
          <a:off x="-12319" y="3572261"/>
          <a:ext cx="1602900" cy="106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F81A06D-95C6-5645-8B97-874D6F1D065F}"/>
              </a:ext>
            </a:extLst>
          </p:cNvPr>
          <p:cNvSpPr txBox="1">
            <a:spLocks/>
          </p:cNvSpPr>
          <p:nvPr/>
        </p:nvSpPr>
        <p:spPr>
          <a:xfrm>
            <a:off x="422644" y="2845389"/>
            <a:ext cx="760514" cy="347342"/>
          </a:xfrm>
          <a:prstGeom prst="rect">
            <a:avLst/>
          </a:prstGeo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77%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1981EC0-F1B4-514D-A0AE-8DE7E9A732DF}"/>
              </a:ext>
            </a:extLst>
          </p:cNvPr>
          <p:cNvSpPr txBox="1">
            <a:spLocks/>
          </p:cNvSpPr>
          <p:nvPr/>
        </p:nvSpPr>
        <p:spPr>
          <a:xfrm>
            <a:off x="422644" y="3954746"/>
            <a:ext cx="760514" cy="347342"/>
          </a:xfrm>
          <a:prstGeom prst="rect">
            <a:avLst/>
          </a:prstGeom>
        </p:spPr>
        <p:txBody>
          <a:bodyPr anchor="t"/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400" b="1" i="0" u="none" strike="noStrike" kern="1200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4"/>
                </a:solidFill>
              </a:rPr>
              <a:t>90%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FC4109F-FEDB-D84F-889B-E6FC658C68CD}"/>
              </a:ext>
            </a:extLst>
          </p:cNvPr>
          <p:cNvSpPr txBox="1">
            <a:spLocks/>
          </p:cNvSpPr>
          <p:nvPr/>
        </p:nvSpPr>
        <p:spPr>
          <a:xfrm>
            <a:off x="312743" y="1429488"/>
            <a:ext cx="4909337" cy="3905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Recap here</a:t>
            </a:r>
            <a:r>
              <a:rPr lang="en-US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+mn-lt"/>
                <a:cs typeface="Segoe UI Semibold" panose="020B0502040204020203" pitchFamily="34" charset="0"/>
              </a:rPr>
              <a:t>Lorem ipsum dolor sit </a:t>
            </a:r>
            <a:r>
              <a:rPr lang="en-US" err="1">
                <a:solidFill>
                  <a:schemeClr val="accent2"/>
                </a:solidFill>
                <a:latin typeface="+mn-lt"/>
                <a:cs typeface="Segoe UI Semibold" panose="020B0502040204020203" pitchFamily="34" charset="0"/>
              </a:rPr>
              <a:t>amet</a:t>
            </a:r>
            <a:r>
              <a:rPr lang="en-US">
                <a:solidFill>
                  <a:schemeClr val="accent2"/>
                </a:solidFill>
                <a:latin typeface="+mn-lt"/>
                <a:cs typeface="Segoe UI Semibold" panose="020B0502040204020203" pitchFamily="34" charset="0"/>
              </a:rPr>
              <a:t> </a:t>
            </a:r>
            <a:r>
              <a:rPr lang="en-US" err="1">
                <a:solidFill>
                  <a:schemeClr val="accent2"/>
                </a:solidFill>
                <a:latin typeface="+mn-lt"/>
                <a:cs typeface="Segoe UI Semibold" panose="020B0502040204020203" pitchFamily="34" charset="0"/>
              </a:rPr>
              <a:t>consectetur</a:t>
            </a:r>
            <a:r>
              <a:rPr lang="en-US">
                <a:solidFill>
                  <a:schemeClr val="accent2"/>
                </a:solidFill>
                <a:latin typeface="+mn-lt"/>
                <a:cs typeface="Segoe UI Semibold" panose="020B0502040204020203" pitchFamily="34" charset="0"/>
              </a:rPr>
              <a:t> </a:t>
            </a:r>
            <a:r>
              <a:rPr lang="en-US" err="1">
                <a:solidFill>
                  <a:schemeClr val="accent2"/>
                </a:solidFill>
                <a:latin typeface="+mn-lt"/>
                <a:cs typeface="Segoe UI Semibold" panose="020B0502040204020203" pitchFamily="34" charset="0"/>
              </a:rPr>
              <a:t>adipiscing</a:t>
            </a:r>
            <a:r>
              <a:rPr lang="en-US">
                <a:solidFill>
                  <a:schemeClr val="accent2"/>
                </a:solidFill>
                <a:latin typeface="+mn-lt"/>
                <a:cs typeface="Segoe UI Semibold" panose="020B0502040204020203" pitchFamily="34" charset="0"/>
              </a:rPr>
              <a:t> </a:t>
            </a:r>
            <a:r>
              <a:rPr lang="en-US" err="1">
                <a:solidFill>
                  <a:schemeClr val="accent2"/>
                </a:solidFill>
                <a:latin typeface="+mn-lt"/>
                <a:cs typeface="Segoe UI Semibold" panose="020B0502040204020203" pitchFamily="34" charset="0"/>
              </a:rPr>
              <a:t>elit</a:t>
            </a:r>
            <a:endParaRPr lang="en-US">
              <a:solidFill>
                <a:schemeClr val="accent2"/>
              </a:solidFill>
              <a:latin typeface="+mn-lt"/>
              <a:cs typeface="Segoe UI Semibold" panose="020B0502040204020203" pitchFamily="34" charset="0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C4E738E-72D9-D848-A1BF-7236480F9421}"/>
              </a:ext>
            </a:extLst>
          </p:cNvPr>
          <p:cNvSpPr txBox="1">
            <a:spLocks/>
          </p:cNvSpPr>
          <p:nvPr/>
        </p:nvSpPr>
        <p:spPr>
          <a:xfrm>
            <a:off x="1306513" y="2556369"/>
            <a:ext cx="3422649" cy="794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  <a:br>
              <a:rPr lang="en-US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ipsum dolor sit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BED580A-1127-E848-B024-F0087649DAE2}"/>
              </a:ext>
            </a:extLst>
          </p:cNvPr>
          <p:cNvSpPr txBox="1">
            <a:spLocks/>
          </p:cNvSpPr>
          <p:nvPr/>
        </p:nvSpPr>
        <p:spPr>
          <a:xfrm>
            <a:off x="1306513" y="3706511"/>
            <a:ext cx="3422649" cy="794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  <a:br>
              <a:rPr lang="en-US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ipsum dolor sit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88BC40-12D0-8349-B02C-94D70410C4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233" r="7711"/>
          <a:stretch/>
        </p:blipFill>
        <p:spPr>
          <a:xfrm>
            <a:off x="6441328" y="0"/>
            <a:ext cx="27047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CB08A5-2595-5949-8829-9D485CCDA78A}"/>
              </a:ext>
            </a:extLst>
          </p:cNvPr>
          <p:cNvSpPr/>
          <p:nvPr/>
        </p:nvSpPr>
        <p:spPr>
          <a:xfrm rot="16200000">
            <a:off x="4955381" y="1483919"/>
            <a:ext cx="5143500" cy="2175653"/>
          </a:xfrm>
          <a:prstGeom prst="rect">
            <a:avLst/>
          </a:prstGeom>
          <a:gradFill>
            <a:gsLst>
              <a:gs pos="0">
                <a:schemeClr val="tx1">
                  <a:alpha val="6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3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56" y="2571750"/>
            <a:ext cx="3245845" cy="1153537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440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55" y="1653963"/>
            <a:ext cx="1241920" cy="124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182" y="3336598"/>
            <a:ext cx="1241920" cy="1241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7973" y="3641603"/>
            <a:ext cx="772230" cy="70202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3690399" y="2753232"/>
            <a:ext cx="1434176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6840395" y="2753232"/>
            <a:ext cx="175856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  <a:endParaRPr lang="en-US" sz="1200" b="0" i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5330926" y="2753232"/>
            <a:ext cx="1558898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3690680" y="4543933"/>
            <a:ext cx="1564924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5255604" y="4543933"/>
            <a:ext cx="182469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7080295" y="4543933"/>
            <a:ext cx="142758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3927729" y="3336598"/>
            <a:ext cx="450313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0" y="0"/>
            <a:ext cx="2176198" cy="21077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559" y="1653963"/>
            <a:ext cx="1124092" cy="11240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3350623" y="478340"/>
            <a:ext cx="5590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000" b="1" i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5304736" y="3983988"/>
            <a:ext cx="1564924" cy="440471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214" y="1617857"/>
            <a:ext cx="1133162" cy="11331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5671208" y="3572221"/>
            <a:ext cx="938936" cy="343402"/>
            <a:chOff x="5522708" y="4176246"/>
            <a:chExt cx="1088791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45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47B94F9-A25A-7742-AA3F-A1F9A766D211}"/>
              </a:ext>
            </a:extLst>
          </p:cNvPr>
          <p:cNvSpPr/>
          <p:nvPr/>
        </p:nvSpPr>
        <p:spPr>
          <a:xfrm>
            <a:off x="6379368" y="0"/>
            <a:ext cx="2764631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99A5A-9FA7-404C-9DF4-9EF2A863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&amp; data points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A7BB58-00B8-DF4B-9892-80A29BFA65EE}"/>
              </a:ext>
            </a:extLst>
          </p:cNvPr>
          <p:cNvSpPr/>
          <p:nvPr/>
        </p:nvSpPr>
        <p:spPr>
          <a:xfrm>
            <a:off x="6711073" y="928869"/>
            <a:ext cx="22043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10% </a:t>
            </a:r>
            <a:r>
              <a:rPr lang="en-US" sz="1600">
                <a:solidFill>
                  <a:schemeClr val="tx2"/>
                </a:solidFill>
              </a:rPr>
              <a:t>Lorem ipsum dolor sit </a:t>
            </a:r>
            <a:r>
              <a:rPr lang="en-US" sz="1600" err="1">
                <a:solidFill>
                  <a:schemeClr val="tx2"/>
                </a:solidFill>
              </a:rPr>
              <a:t>amet</a:t>
            </a:r>
            <a:endParaRPr lang="en-US" sz="1600">
              <a:solidFill>
                <a:schemeClr val="tx2"/>
              </a:solidFill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2EC335A-499B-8545-AEC3-75D8C550EF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76071"/>
              </p:ext>
            </p:extLst>
          </p:nvPr>
        </p:nvGraphicFramePr>
        <p:xfrm>
          <a:off x="291313" y="1278332"/>
          <a:ext cx="5755391" cy="2358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D77280A-F73F-EB42-A91B-62FEACD026CD}"/>
              </a:ext>
            </a:extLst>
          </p:cNvPr>
          <p:cNvSpPr/>
          <p:nvPr/>
        </p:nvSpPr>
        <p:spPr>
          <a:xfrm>
            <a:off x="6711073" y="1693247"/>
            <a:ext cx="22043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10% </a:t>
            </a:r>
            <a:r>
              <a:rPr lang="en-US" sz="1600">
                <a:solidFill>
                  <a:schemeClr val="tx2"/>
                </a:solidFill>
              </a:rPr>
              <a:t>Lorem ipsum dolor sit </a:t>
            </a:r>
            <a:r>
              <a:rPr lang="en-US" sz="1600" err="1">
                <a:solidFill>
                  <a:schemeClr val="tx2"/>
                </a:solidFill>
              </a:rPr>
              <a:t>amet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6B095E-3942-2E44-B7B3-9092903AC3F6}"/>
              </a:ext>
            </a:extLst>
          </p:cNvPr>
          <p:cNvSpPr txBox="1"/>
          <p:nvPr/>
        </p:nvSpPr>
        <p:spPr>
          <a:xfrm>
            <a:off x="6736027" y="39040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Highlights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DD421A-17D6-7748-B950-2017C1456034}"/>
              </a:ext>
            </a:extLst>
          </p:cNvPr>
          <p:cNvSpPr/>
          <p:nvPr/>
        </p:nvSpPr>
        <p:spPr>
          <a:xfrm>
            <a:off x="6711073" y="2454191"/>
            <a:ext cx="22043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10% </a:t>
            </a:r>
            <a:r>
              <a:rPr lang="en-US" sz="1600">
                <a:solidFill>
                  <a:schemeClr val="tx2"/>
                </a:solidFill>
              </a:rPr>
              <a:t>Lorem ipsum dolor sit </a:t>
            </a:r>
            <a:r>
              <a:rPr lang="en-US" sz="1600" err="1">
                <a:solidFill>
                  <a:schemeClr val="tx2"/>
                </a:solidFill>
              </a:rPr>
              <a:t>amet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79BD4-2566-4A45-919C-23B050E25FF7}"/>
              </a:ext>
            </a:extLst>
          </p:cNvPr>
          <p:cNvSpPr txBox="1"/>
          <p:nvPr/>
        </p:nvSpPr>
        <p:spPr>
          <a:xfrm>
            <a:off x="6736027" y="368924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Segoe UI Semibold" panose="020B0502040204020203" pitchFamily="34" charset="0"/>
                <a:cs typeface="Segoe UI Semibold" panose="020B0502040204020203" pitchFamily="34" charset="0"/>
              </a:rPr>
              <a:t>Other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77724C-8C5B-0B48-93E8-8B9B9E75B3A9}"/>
              </a:ext>
            </a:extLst>
          </p:cNvPr>
          <p:cNvSpPr/>
          <p:nvPr/>
        </p:nvSpPr>
        <p:spPr>
          <a:xfrm>
            <a:off x="6711073" y="4193571"/>
            <a:ext cx="22043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10% </a:t>
            </a:r>
            <a:r>
              <a:rPr lang="en-US" sz="1600">
                <a:solidFill>
                  <a:schemeClr val="tx2"/>
                </a:solidFill>
              </a:rPr>
              <a:t>Lorem ipsum dolor sit </a:t>
            </a:r>
            <a:r>
              <a:rPr lang="en-US" sz="1600" err="1">
                <a:solidFill>
                  <a:schemeClr val="tx2"/>
                </a:solidFill>
              </a:rPr>
              <a:t>amet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7291BE8-1E75-CF4E-A9E4-527C39F1E7F4}"/>
              </a:ext>
            </a:extLst>
          </p:cNvPr>
          <p:cNvSpPr txBox="1">
            <a:spLocks/>
          </p:cNvSpPr>
          <p:nvPr/>
        </p:nvSpPr>
        <p:spPr>
          <a:xfrm>
            <a:off x="277025" y="4134948"/>
            <a:ext cx="1210722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79%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3EA9AC-0178-284D-BD23-3E259A9534C3}"/>
              </a:ext>
            </a:extLst>
          </p:cNvPr>
          <p:cNvSpPr/>
          <p:nvPr/>
        </p:nvSpPr>
        <p:spPr>
          <a:xfrm>
            <a:off x="1377162" y="4192286"/>
            <a:ext cx="1708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Lorem ipsum dolor sit </a:t>
            </a:r>
            <a:r>
              <a:rPr lang="en-US" sz="1600" err="1">
                <a:solidFill>
                  <a:schemeClr val="tx2"/>
                </a:solidFill>
              </a:rPr>
              <a:t>amet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DAF7546-1AF8-5D44-84DD-555FCD2F21C8}"/>
              </a:ext>
            </a:extLst>
          </p:cNvPr>
          <p:cNvSpPr txBox="1">
            <a:spLocks/>
          </p:cNvSpPr>
          <p:nvPr/>
        </p:nvSpPr>
        <p:spPr>
          <a:xfrm>
            <a:off x="3348842" y="4134948"/>
            <a:ext cx="1210722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79%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FCB188-5350-E340-8138-7CC8F974F337}"/>
              </a:ext>
            </a:extLst>
          </p:cNvPr>
          <p:cNvSpPr/>
          <p:nvPr/>
        </p:nvSpPr>
        <p:spPr>
          <a:xfrm>
            <a:off x="4448979" y="4192286"/>
            <a:ext cx="1708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Lorem ipsum dolor sit </a:t>
            </a:r>
            <a:r>
              <a:rPr lang="en-US" sz="1600" err="1">
                <a:solidFill>
                  <a:schemeClr val="tx2"/>
                </a:solidFill>
              </a:rPr>
              <a:t>amet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DCAC0C-653F-D54C-ADBC-3A275557E274}"/>
              </a:ext>
            </a:extLst>
          </p:cNvPr>
          <p:cNvSpPr/>
          <p:nvPr/>
        </p:nvSpPr>
        <p:spPr>
          <a:xfrm>
            <a:off x="362751" y="4014789"/>
            <a:ext cx="2473318" cy="500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0A4ED1-4165-DD40-8103-C2C8501F127C}"/>
              </a:ext>
            </a:extLst>
          </p:cNvPr>
          <p:cNvSpPr/>
          <p:nvPr/>
        </p:nvSpPr>
        <p:spPr>
          <a:xfrm>
            <a:off x="3420276" y="4014789"/>
            <a:ext cx="2473318" cy="5000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622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06670"/>
              </p:ext>
            </p:extLst>
          </p:nvPr>
        </p:nvGraphicFramePr>
        <p:xfrm>
          <a:off x="377039" y="1864743"/>
          <a:ext cx="8359617" cy="2780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65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786539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</a:tblGrid>
              <a:tr h="5855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7,521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152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7,521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152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3,026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1,589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7,521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152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7,521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152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19574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3,026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98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1,589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97500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style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43F33E96-C7C8-4B6F-BC42-6438E6AFC7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3152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1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25CD13F-6756-564F-BA9F-5F26FDDCCEA0}"/>
              </a:ext>
            </a:extLst>
          </p:cNvPr>
          <p:cNvSpPr/>
          <p:nvPr/>
        </p:nvSpPr>
        <p:spPr>
          <a:xfrm>
            <a:off x="0" y="1689314"/>
            <a:ext cx="3048000" cy="295242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359C8A-A7B7-CD40-BFA8-044F52AC41E7}"/>
              </a:ext>
            </a:extLst>
          </p:cNvPr>
          <p:cNvSpPr/>
          <p:nvPr/>
        </p:nvSpPr>
        <p:spPr>
          <a:xfrm>
            <a:off x="3048000" y="1689314"/>
            <a:ext cx="3048000" cy="2952427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7C7E45-5DDA-DD46-8431-19B16DEA6B67}"/>
              </a:ext>
            </a:extLst>
          </p:cNvPr>
          <p:cNvSpPr/>
          <p:nvPr/>
        </p:nvSpPr>
        <p:spPr>
          <a:xfrm>
            <a:off x="6096000" y="1689314"/>
            <a:ext cx="3048000" cy="295242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01E39-56B7-FA4E-A88D-6B1718B0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Callout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D2616-2514-6841-982F-55F841A924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1006" y="2357438"/>
            <a:ext cx="2184400" cy="81915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540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600K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2681FE-C6B3-DF47-AF02-4DFE3B98054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9419" y="3176588"/>
            <a:ext cx="2185987" cy="117475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  <a:latin typeface="+mn-lt"/>
              </a:rPr>
              <a:t>lorem ipsum</a:t>
            </a:r>
            <a:br>
              <a:rPr lang="en-US">
                <a:solidFill>
                  <a:schemeClr val="tx2"/>
                </a:solidFill>
                <a:latin typeface="+mn-lt"/>
              </a:rPr>
            </a:br>
            <a:r>
              <a:rPr lang="en-US">
                <a:solidFill>
                  <a:schemeClr val="tx2"/>
                </a:solidFill>
                <a:latin typeface="+mn-lt"/>
              </a:rPr>
              <a:t>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A90C3-35A9-6045-8FB0-16272F9517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27006" y="2357438"/>
            <a:ext cx="2185987" cy="81915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540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100K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1D1806-C229-F042-96A2-64316064D60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28593" y="3176588"/>
            <a:ext cx="2184400" cy="117475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  <a:latin typeface="+mn-lt"/>
              </a:rPr>
              <a:t>lorem ipsum</a:t>
            </a:r>
            <a:br>
              <a:rPr lang="en-US">
                <a:solidFill>
                  <a:schemeClr val="tx2"/>
                </a:solidFill>
                <a:latin typeface="+mn-lt"/>
              </a:rPr>
            </a:br>
            <a:r>
              <a:rPr lang="en-US">
                <a:solidFill>
                  <a:schemeClr val="tx2"/>
                </a:solidFill>
                <a:latin typeface="+mn-lt"/>
              </a:rPr>
              <a:t>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894EB-2426-D244-B387-530BAFE2A7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9800" y="2357438"/>
            <a:ext cx="2184400" cy="81915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540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250K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2AA911-CE35-F446-B125-B3643A0C617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79800" y="3176588"/>
            <a:ext cx="2184400" cy="117475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b="0">
                <a:solidFill>
                  <a:schemeClr val="tx2"/>
                </a:solidFill>
                <a:latin typeface="+mn-lt"/>
              </a:rPr>
              <a:t>lorem ipsum</a:t>
            </a:r>
            <a:br>
              <a:rPr lang="en-US" b="0">
                <a:solidFill>
                  <a:schemeClr val="tx2"/>
                </a:solidFill>
                <a:latin typeface="+mn-lt"/>
              </a:rPr>
            </a:br>
            <a:r>
              <a:rPr lang="en-US" b="0">
                <a:solidFill>
                  <a:schemeClr val="tx2"/>
                </a:solidFill>
                <a:latin typeface="+mn-lt"/>
              </a:rPr>
              <a:t>dolor</a:t>
            </a:r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D8D6E778-E0A0-493D-9F08-0CA27112ED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3152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59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1E39-56B7-FA4E-A88D-6B1718B0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Points Slide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BF65E-89EE-5E4B-99E6-A75D9DC2BAE6}"/>
              </a:ext>
            </a:extLst>
          </p:cNvPr>
          <p:cNvSpPr/>
          <p:nvPr/>
        </p:nvSpPr>
        <p:spPr>
          <a:xfrm>
            <a:off x="312745" y="1445356"/>
            <a:ext cx="236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Early Bird Program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AE2688F-C145-944E-9C20-588788DB1917}"/>
              </a:ext>
            </a:extLst>
          </p:cNvPr>
          <p:cNvSpPr txBox="1">
            <a:spLocks/>
          </p:cNvSpPr>
          <p:nvPr/>
        </p:nvSpPr>
        <p:spPr>
          <a:xfrm>
            <a:off x="297704" y="2175738"/>
            <a:ext cx="950419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790767-0C98-7546-8E99-E2B504BE6496}"/>
              </a:ext>
            </a:extLst>
          </p:cNvPr>
          <p:cNvSpPr/>
          <p:nvPr/>
        </p:nvSpPr>
        <p:spPr>
          <a:xfrm>
            <a:off x="297704" y="2745076"/>
            <a:ext cx="20681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On-site renewals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(26% renewal rate)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2838B64-0F02-0A46-ADC2-53814EE912D7}"/>
              </a:ext>
            </a:extLst>
          </p:cNvPr>
          <p:cNvSpPr txBox="1">
            <a:spLocks/>
          </p:cNvSpPr>
          <p:nvPr/>
        </p:nvSpPr>
        <p:spPr>
          <a:xfrm>
            <a:off x="297704" y="3556409"/>
            <a:ext cx="1210722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32%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85BED9-C285-9041-ADB3-0FE1B855A3F8}"/>
              </a:ext>
            </a:extLst>
          </p:cNvPr>
          <p:cNvSpPr/>
          <p:nvPr/>
        </p:nvSpPr>
        <p:spPr>
          <a:xfrm>
            <a:off x="297704" y="4118603"/>
            <a:ext cx="1975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Increase in repeat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EB vendors spend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B40AB3-11D5-A741-911B-3F81737AC9B6}"/>
              </a:ext>
            </a:extLst>
          </p:cNvPr>
          <p:cNvSpPr/>
          <p:nvPr/>
        </p:nvSpPr>
        <p:spPr>
          <a:xfrm>
            <a:off x="3356291" y="1445356"/>
            <a:ext cx="23657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Current Expo Floor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A22A36A-F4F0-114B-8080-F82BBCBDA51D}"/>
              </a:ext>
            </a:extLst>
          </p:cNvPr>
          <p:cNvSpPr txBox="1">
            <a:spLocks/>
          </p:cNvSpPr>
          <p:nvPr/>
        </p:nvSpPr>
        <p:spPr>
          <a:xfrm>
            <a:off x="3374756" y="2175738"/>
            <a:ext cx="950419" cy="5197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24CB45-A3A9-DB4D-8E8E-E746CAF03DE3}"/>
              </a:ext>
            </a:extLst>
          </p:cNvPr>
          <p:cNvSpPr/>
          <p:nvPr/>
        </p:nvSpPr>
        <p:spPr>
          <a:xfrm>
            <a:off x="3741420" y="23835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Sponsors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27A009-06D6-9B4F-BFF5-41D89A76ECA8}"/>
              </a:ext>
            </a:extLst>
          </p:cNvPr>
          <p:cNvSpPr/>
          <p:nvPr/>
        </p:nvSpPr>
        <p:spPr>
          <a:xfrm>
            <a:off x="6526656" y="1445356"/>
            <a:ext cx="2116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Current Revenue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9E946037-C8F4-384F-B8EE-BD8DA439B903}"/>
              </a:ext>
            </a:extLst>
          </p:cNvPr>
          <p:cNvSpPr txBox="1">
            <a:spLocks/>
          </p:cNvSpPr>
          <p:nvPr/>
        </p:nvSpPr>
        <p:spPr>
          <a:xfrm>
            <a:off x="6511615" y="2211458"/>
            <a:ext cx="2865986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$474.5K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19ECC7-3C75-5548-B63C-C6BD267F72A9}"/>
              </a:ext>
            </a:extLst>
          </p:cNvPr>
          <p:cNvSpPr/>
          <p:nvPr/>
        </p:nvSpPr>
        <p:spPr>
          <a:xfrm>
            <a:off x="6511615" y="2745076"/>
            <a:ext cx="183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Revenue to date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BF48CA8-7E0F-5942-A2E7-4452748AEBBA}"/>
              </a:ext>
            </a:extLst>
          </p:cNvPr>
          <p:cNvSpPr txBox="1">
            <a:spLocks/>
          </p:cNvSpPr>
          <p:nvPr/>
        </p:nvSpPr>
        <p:spPr>
          <a:xfrm>
            <a:off x="6444869" y="3556409"/>
            <a:ext cx="1975601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+13%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B210A9-9928-7947-9C9C-74B2000AFF1B}"/>
              </a:ext>
            </a:extLst>
          </p:cNvPr>
          <p:cNvSpPr/>
          <p:nvPr/>
        </p:nvSpPr>
        <p:spPr>
          <a:xfrm>
            <a:off x="6511615" y="4118603"/>
            <a:ext cx="607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YOY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A141E7-6C1C-5E4E-A6C1-1F644EE4DE19}"/>
              </a:ext>
            </a:extLst>
          </p:cNvPr>
          <p:cNvSpPr txBox="1">
            <a:spLocks/>
          </p:cNvSpPr>
          <p:nvPr/>
        </p:nvSpPr>
        <p:spPr>
          <a:xfrm>
            <a:off x="3341250" y="3039089"/>
            <a:ext cx="950419" cy="5197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5D2757-1B02-A540-A333-EAEC55F62A1C}"/>
              </a:ext>
            </a:extLst>
          </p:cNvPr>
          <p:cNvSpPr/>
          <p:nvPr/>
        </p:nvSpPr>
        <p:spPr>
          <a:xfrm>
            <a:off x="4001432" y="3265209"/>
            <a:ext cx="117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Exhibitors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B7B5046-3715-0241-9F9D-66A5E03BA447}"/>
              </a:ext>
            </a:extLst>
          </p:cNvPr>
          <p:cNvSpPr txBox="1">
            <a:spLocks/>
          </p:cNvSpPr>
          <p:nvPr/>
        </p:nvSpPr>
        <p:spPr>
          <a:xfrm>
            <a:off x="3341250" y="3889661"/>
            <a:ext cx="1484993" cy="5197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60%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752BE11-6E1F-D34C-9F80-675DCEF48977}"/>
              </a:ext>
            </a:extLst>
          </p:cNvPr>
          <p:cNvSpPr/>
          <p:nvPr/>
        </p:nvSpPr>
        <p:spPr>
          <a:xfrm>
            <a:off x="3341250" y="4432303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Sold out (33/53 spots)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853ADD-F412-C044-B279-E21F035B1ECC}"/>
              </a:ext>
            </a:extLst>
          </p:cNvPr>
          <p:cNvCxnSpPr>
            <a:cxnSpLocks/>
          </p:cNvCxnSpPr>
          <p:nvPr/>
        </p:nvCxnSpPr>
        <p:spPr>
          <a:xfrm>
            <a:off x="3155081" y="2357438"/>
            <a:ext cx="0" cy="24074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C4CE35-8483-D644-AFF8-10F1A044EF41}"/>
              </a:ext>
            </a:extLst>
          </p:cNvPr>
          <p:cNvCxnSpPr>
            <a:cxnSpLocks/>
          </p:cNvCxnSpPr>
          <p:nvPr/>
        </p:nvCxnSpPr>
        <p:spPr>
          <a:xfrm>
            <a:off x="6334050" y="2357438"/>
            <a:ext cx="0" cy="24074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493C8623-98F5-4B44-930D-7E2EB4124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299940" y="-73152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51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58F062B-516B-FE46-9C82-A5151D26B851}"/>
              </a:ext>
            </a:extLst>
          </p:cNvPr>
          <p:cNvSpPr/>
          <p:nvPr/>
        </p:nvSpPr>
        <p:spPr>
          <a:xfrm>
            <a:off x="0" y="2928938"/>
            <a:ext cx="9144000" cy="221456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01E39-56B7-FA4E-A88D-6B1718B0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Insights Slide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A8B8D6E-0FCE-6546-81F4-A5AB8BDC6F36}"/>
              </a:ext>
            </a:extLst>
          </p:cNvPr>
          <p:cNvSpPr txBox="1">
            <a:spLocks/>
          </p:cNvSpPr>
          <p:nvPr/>
        </p:nvSpPr>
        <p:spPr>
          <a:xfrm>
            <a:off x="297704" y="1438025"/>
            <a:ext cx="950419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A09391-BA69-AD45-A029-D742BCCBF83F}"/>
              </a:ext>
            </a:extLst>
          </p:cNvPr>
          <p:cNvSpPr/>
          <p:nvPr/>
        </p:nvSpPr>
        <p:spPr>
          <a:xfrm>
            <a:off x="297704" y="2028795"/>
            <a:ext cx="22574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Total Registrations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A9EADC-612E-6A48-AABF-119303109D3A}"/>
              </a:ext>
            </a:extLst>
          </p:cNvPr>
          <p:cNvSpPr/>
          <p:nvPr/>
        </p:nvSpPr>
        <p:spPr>
          <a:xfrm>
            <a:off x="919211" y="1657318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⇩1%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959D27D-0BFD-A34F-B953-A5111581B302}"/>
              </a:ext>
            </a:extLst>
          </p:cNvPr>
          <p:cNvSpPr txBox="1">
            <a:spLocks/>
          </p:cNvSpPr>
          <p:nvPr/>
        </p:nvSpPr>
        <p:spPr>
          <a:xfrm>
            <a:off x="3989561" y="1438025"/>
            <a:ext cx="1223915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2.7K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78FCC2-76F9-E54B-87DB-778B40FD8703}"/>
              </a:ext>
            </a:extLst>
          </p:cNvPr>
          <p:cNvSpPr/>
          <p:nvPr/>
        </p:nvSpPr>
        <p:spPr>
          <a:xfrm>
            <a:off x="3989562" y="2028795"/>
            <a:ext cx="6637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Paid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90C76E-D93D-0B41-9A20-880D7DB3190F}"/>
              </a:ext>
            </a:extLst>
          </p:cNvPr>
          <p:cNvSpPr/>
          <p:nvPr/>
        </p:nvSpPr>
        <p:spPr>
          <a:xfrm>
            <a:off x="4989687" y="1657318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⇩11%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34229D0-66DF-0641-874E-C9ACCE1B2235}"/>
              </a:ext>
            </a:extLst>
          </p:cNvPr>
          <p:cNvSpPr txBox="1">
            <a:spLocks/>
          </p:cNvSpPr>
          <p:nvPr/>
        </p:nvSpPr>
        <p:spPr>
          <a:xfrm>
            <a:off x="6700263" y="1438025"/>
            <a:ext cx="950419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D1C011-5E62-C14E-A59A-F0351B35F160}"/>
              </a:ext>
            </a:extLst>
          </p:cNvPr>
          <p:cNvSpPr/>
          <p:nvPr/>
        </p:nvSpPr>
        <p:spPr>
          <a:xfrm>
            <a:off x="6700263" y="2028795"/>
            <a:ext cx="9651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err="1">
                <a:solidFill>
                  <a:schemeClr val="tx2"/>
                </a:solidFill>
              </a:rPr>
              <a:t>Precon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51EFC4-A501-6C46-B8CB-FF69E3551510}"/>
              </a:ext>
            </a:extLst>
          </p:cNvPr>
          <p:cNvSpPr/>
          <p:nvPr/>
        </p:nvSpPr>
        <p:spPr>
          <a:xfrm>
            <a:off x="7321770" y="1657318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⇧18%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3F67F9-8C59-7D45-BB2D-A2063FAAFF74}"/>
              </a:ext>
            </a:extLst>
          </p:cNvPr>
          <p:cNvSpPr/>
          <p:nvPr/>
        </p:nvSpPr>
        <p:spPr>
          <a:xfrm>
            <a:off x="283416" y="3296711"/>
            <a:ext cx="3430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Additional 2018 Results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8AD76E4-0CEC-964A-8F54-FC8164BA6145}"/>
              </a:ext>
            </a:extLst>
          </p:cNvPr>
          <p:cNvSpPr/>
          <p:nvPr/>
        </p:nvSpPr>
        <p:spPr>
          <a:xfrm>
            <a:off x="583454" y="3972028"/>
            <a:ext cx="1971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Lorem ipsum dolor sit </a:t>
            </a:r>
            <a:r>
              <a:rPr lang="en-US" sz="2000" err="1">
                <a:solidFill>
                  <a:schemeClr val="tx2"/>
                </a:solidFill>
              </a:rPr>
              <a:t>amet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53" name="Shape 2903">
            <a:extLst>
              <a:ext uri="{FF2B5EF4-FFF2-40B4-BE49-F238E27FC236}">
                <a16:creationId xmlns:a16="http://schemas.microsoft.com/office/drawing/2014/main" id="{5AE8F55D-4492-1A4A-B017-6BE3101E106C}"/>
              </a:ext>
            </a:extLst>
          </p:cNvPr>
          <p:cNvSpPr/>
          <p:nvPr/>
        </p:nvSpPr>
        <p:spPr>
          <a:xfrm rot="16200000">
            <a:off x="361958" y="4070167"/>
            <a:ext cx="226060" cy="226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Shape 2903">
            <a:extLst>
              <a:ext uri="{FF2B5EF4-FFF2-40B4-BE49-F238E27FC236}">
                <a16:creationId xmlns:a16="http://schemas.microsoft.com/office/drawing/2014/main" id="{8D3FC95F-4951-6D4C-A23B-D2BBEFB51551}"/>
              </a:ext>
            </a:extLst>
          </p:cNvPr>
          <p:cNvSpPr/>
          <p:nvPr/>
        </p:nvSpPr>
        <p:spPr>
          <a:xfrm rot="16200000">
            <a:off x="3262321" y="4070167"/>
            <a:ext cx="226060" cy="226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Shape 2903">
            <a:extLst>
              <a:ext uri="{FF2B5EF4-FFF2-40B4-BE49-F238E27FC236}">
                <a16:creationId xmlns:a16="http://schemas.microsoft.com/office/drawing/2014/main" id="{AF972C97-770E-F647-AAA9-5C817157A1FC}"/>
              </a:ext>
            </a:extLst>
          </p:cNvPr>
          <p:cNvSpPr/>
          <p:nvPr/>
        </p:nvSpPr>
        <p:spPr>
          <a:xfrm rot="16200000">
            <a:off x="6205546" y="4070167"/>
            <a:ext cx="226060" cy="226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0B040B-750C-1A4B-B65D-BF142C57AA7F}"/>
              </a:ext>
            </a:extLst>
          </p:cNvPr>
          <p:cNvSpPr/>
          <p:nvPr/>
        </p:nvSpPr>
        <p:spPr>
          <a:xfrm>
            <a:off x="3483817" y="3972028"/>
            <a:ext cx="1971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Lorem ipsum dolor sit </a:t>
            </a:r>
            <a:r>
              <a:rPr lang="en-US" sz="2000" err="1">
                <a:solidFill>
                  <a:schemeClr val="tx2"/>
                </a:solidFill>
              </a:rPr>
              <a:t>amet</a:t>
            </a:r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35B2B77-9812-F540-99A3-2390F013DD77}"/>
              </a:ext>
            </a:extLst>
          </p:cNvPr>
          <p:cNvSpPr/>
          <p:nvPr/>
        </p:nvSpPr>
        <p:spPr>
          <a:xfrm>
            <a:off x="6448473" y="3972028"/>
            <a:ext cx="1971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Lorem ipsum dolor sit </a:t>
            </a:r>
            <a:r>
              <a:rPr lang="en-US" sz="2000" err="1">
                <a:solidFill>
                  <a:schemeClr val="tx2"/>
                </a:solidFill>
              </a:rPr>
              <a:t>amet</a:t>
            </a:r>
            <a:endParaRPr lang="en-US" sz="2000">
              <a:solidFill>
                <a:schemeClr val="tx2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069A90B-E7F1-1B47-B5CF-D1570B1B1626}"/>
              </a:ext>
            </a:extLst>
          </p:cNvPr>
          <p:cNvCxnSpPr>
            <a:cxnSpLocks/>
          </p:cNvCxnSpPr>
          <p:nvPr/>
        </p:nvCxnSpPr>
        <p:spPr>
          <a:xfrm>
            <a:off x="3183657" y="1459456"/>
            <a:ext cx="0" cy="10408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78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21C2-AFAA-B942-BA24-6FB3BC96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Sales Funnel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B7C38F-D565-584E-9B61-C82D8D36C86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635626" y="1763713"/>
            <a:ext cx="3036887" cy="233680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+mn-lt"/>
              </a:rPr>
              <a:t>Lorem ipsum dolor sit </a:t>
            </a:r>
            <a:r>
              <a:rPr lang="en-US" err="1">
                <a:solidFill>
                  <a:schemeClr val="tx2"/>
                </a:solidFill>
                <a:latin typeface="+mn-lt"/>
              </a:rPr>
              <a:t>amet</a:t>
            </a:r>
            <a:r>
              <a:rPr lang="en-US">
                <a:solidFill>
                  <a:schemeClr val="tx2"/>
                </a:solidFill>
                <a:latin typeface="+mn-lt"/>
              </a:rPr>
              <a:t>, </a:t>
            </a:r>
            <a:r>
              <a:rPr lang="en-US" err="1">
                <a:solidFill>
                  <a:schemeClr val="tx2"/>
                </a:solidFill>
                <a:latin typeface="+mn-lt"/>
              </a:rPr>
              <a:t>consectetur</a:t>
            </a:r>
            <a:r>
              <a:rPr lang="en-US">
                <a:solidFill>
                  <a:schemeClr val="tx2"/>
                </a:solidFill>
                <a:latin typeface="+mn-lt"/>
              </a:rPr>
              <a:t> </a:t>
            </a:r>
            <a:r>
              <a:rPr lang="en-US" err="1">
                <a:solidFill>
                  <a:schemeClr val="tx2"/>
                </a:solidFill>
                <a:latin typeface="+mn-lt"/>
              </a:rPr>
              <a:t>adipiscing</a:t>
            </a:r>
            <a:r>
              <a:rPr lang="en-US">
                <a:solidFill>
                  <a:schemeClr val="tx2"/>
                </a:solidFill>
                <a:latin typeface="+mn-lt"/>
              </a:rPr>
              <a:t> </a:t>
            </a:r>
            <a:r>
              <a:rPr lang="en-US" err="1">
                <a:solidFill>
                  <a:schemeClr val="tx2"/>
                </a:solidFill>
                <a:latin typeface="+mn-lt"/>
              </a:rPr>
              <a:t>elit</a:t>
            </a:r>
            <a:r>
              <a:rPr lang="en-US">
                <a:solidFill>
                  <a:schemeClr val="tx2"/>
                </a:solidFill>
                <a:latin typeface="+mn-lt"/>
              </a:rPr>
              <a:t>. </a:t>
            </a:r>
            <a:r>
              <a:rPr lang="en-US" err="1">
                <a:solidFill>
                  <a:schemeClr val="tx2"/>
                </a:solidFill>
                <a:latin typeface="+mn-lt"/>
              </a:rPr>
              <a:t>Quisque</a:t>
            </a:r>
            <a:r>
              <a:rPr lang="en-US">
                <a:solidFill>
                  <a:schemeClr val="tx2"/>
                </a:solidFill>
                <a:latin typeface="+mn-lt"/>
              </a:rPr>
              <a:t> convallis  </a:t>
            </a:r>
            <a:r>
              <a:rPr lang="en-US" err="1">
                <a:solidFill>
                  <a:schemeClr val="tx2"/>
                </a:solidFill>
                <a:latin typeface="+mn-lt"/>
              </a:rPr>
              <a:t>enim</a:t>
            </a:r>
            <a:r>
              <a:rPr lang="en-US">
                <a:solidFill>
                  <a:schemeClr val="tx2"/>
                </a:solidFill>
                <a:latin typeface="+mn-lt"/>
              </a:rPr>
              <a:t> non.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125268-F9AF-C44B-84EF-09E9E9E84FB3}"/>
              </a:ext>
            </a:extLst>
          </p:cNvPr>
          <p:cNvSpPr/>
          <p:nvPr/>
        </p:nvSpPr>
        <p:spPr>
          <a:xfrm>
            <a:off x="2996370" y="1758679"/>
            <a:ext cx="1975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83A3DC-A39A-6E4F-BCD5-4B49147A6447}"/>
              </a:ext>
            </a:extLst>
          </p:cNvPr>
          <p:cNvSpPr/>
          <p:nvPr/>
        </p:nvSpPr>
        <p:spPr>
          <a:xfrm>
            <a:off x="2996370" y="2594497"/>
            <a:ext cx="1975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72A74E-9C01-EF40-8E55-5AA3D27FDB8C}"/>
              </a:ext>
            </a:extLst>
          </p:cNvPr>
          <p:cNvSpPr/>
          <p:nvPr/>
        </p:nvSpPr>
        <p:spPr>
          <a:xfrm>
            <a:off x="2996370" y="3401741"/>
            <a:ext cx="1975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55A433-4E1D-674B-B119-1FC68610FC30}"/>
              </a:ext>
            </a:extLst>
          </p:cNvPr>
          <p:cNvSpPr/>
          <p:nvPr/>
        </p:nvSpPr>
        <p:spPr>
          <a:xfrm>
            <a:off x="2996370" y="4237560"/>
            <a:ext cx="1975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EAD875-72BE-5340-9CC6-E71DE202445A}"/>
              </a:ext>
            </a:extLst>
          </p:cNvPr>
          <p:cNvCxnSpPr>
            <a:cxnSpLocks/>
          </p:cNvCxnSpPr>
          <p:nvPr/>
        </p:nvCxnSpPr>
        <p:spPr>
          <a:xfrm>
            <a:off x="928988" y="4485582"/>
            <a:ext cx="1882775" cy="0"/>
          </a:xfrm>
          <a:prstGeom prst="line">
            <a:avLst/>
          </a:prstGeom>
          <a:ln w="19050" cap="rnd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33C6A2-0756-4846-9CAE-A234B3455EB7}"/>
              </a:ext>
            </a:extLst>
          </p:cNvPr>
          <p:cNvCxnSpPr>
            <a:cxnSpLocks/>
          </p:cNvCxnSpPr>
          <p:nvPr/>
        </p:nvCxnSpPr>
        <p:spPr>
          <a:xfrm>
            <a:off x="928988" y="3672704"/>
            <a:ext cx="1882775" cy="0"/>
          </a:xfrm>
          <a:prstGeom prst="line">
            <a:avLst/>
          </a:prstGeom>
          <a:ln w="19050" cap="rnd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036C42-F4BB-6C47-A218-A27E64AF490F}"/>
              </a:ext>
            </a:extLst>
          </p:cNvPr>
          <p:cNvCxnSpPr>
            <a:cxnSpLocks/>
          </p:cNvCxnSpPr>
          <p:nvPr/>
        </p:nvCxnSpPr>
        <p:spPr>
          <a:xfrm>
            <a:off x="928988" y="2834488"/>
            <a:ext cx="1882775" cy="0"/>
          </a:xfrm>
          <a:prstGeom prst="line">
            <a:avLst/>
          </a:prstGeom>
          <a:ln w="19050" cap="rnd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BB0A9D-70F9-EB45-A528-6FA39F834C04}"/>
              </a:ext>
            </a:extLst>
          </p:cNvPr>
          <p:cNvCxnSpPr>
            <a:cxnSpLocks/>
          </p:cNvCxnSpPr>
          <p:nvPr/>
        </p:nvCxnSpPr>
        <p:spPr>
          <a:xfrm>
            <a:off x="928988" y="1989511"/>
            <a:ext cx="1882775" cy="0"/>
          </a:xfrm>
          <a:prstGeom prst="line">
            <a:avLst/>
          </a:prstGeom>
          <a:ln w="19050" cap="rnd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1BCB1AB-1D58-AB42-98A8-208EFE4F5A83}"/>
              </a:ext>
            </a:extLst>
          </p:cNvPr>
          <p:cNvSpPr/>
          <p:nvPr/>
        </p:nvSpPr>
        <p:spPr>
          <a:xfrm>
            <a:off x="2676283" y="4403470"/>
            <a:ext cx="144975" cy="144975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6BAFA6-2369-9E4E-A7D9-61E233316DC1}"/>
              </a:ext>
            </a:extLst>
          </p:cNvPr>
          <p:cNvSpPr/>
          <p:nvPr/>
        </p:nvSpPr>
        <p:spPr>
          <a:xfrm>
            <a:off x="2676283" y="3590592"/>
            <a:ext cx="144975" cy="144975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A57D1CE-4E72-7840-B7AA-1920B8FC1EEA}"/>
              </a:ext>
            </a:extLst>
          </p:cNvPr>
          <p:cNvSpPr/>
          <p:nvPr/>
        </p:nvSpPr>
        <p:spPr>
          <a:xfrm>
            <a:off x="2676283" y="2752376"/>
            <a:ext cx="144975" cy="144975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31AA66-5787-854A-8C40-2A75D789B243}"/>
              </a:ext>
            </a:extLst>
          </p:cNvPr>
          <p:cNvSpPr/>
          <p:nvPr/>
        </p:nvSpPr>
        <p:spPr>
          <a:xfrm>
            <a:off x="2676283" y="1907399"/>
            <a:ext cx="144975" cy="144975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CE994E8-4A35-8145-AF6F-2CCA79063B12}"/>
              </a:ext>
            </a:extLst>
          </p:cNvPr>
          <p:cNvSpPr/>
          <p:nvPr/>
        </p:nvSpPr>
        <p:spPr>
          <a:xfrm>
            <a:off x="277026" y="4276647"/>
            <a:ext cx="2164060" cy="417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91B3A1-4ADB-C144-8ADA-027D071A71AE}"/>
              </a:ext>
            </a:extLst>
          </p:cNvPr>
          <p:cNvSpPr/>
          <p:nvPr/>
        </p:nvSpPr>
        <p:spPr>
          <a:xfrm>
            <a:off x="277027" y="3463769"/>
            <a:ext cx="1679683" cy="417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7E0C3B9-7F8C-AC42-8958-C59287C92825}"/>
              </a:ext>
            </a:extLst>
          </p:cNvPr>
          <p:cNvSpPr/>
          <p:nvPr/>
        </p:nvSpPr>
        <p:spPr>
          <a:xfrm>
            <a:off x="295979" y="2625553"/>
            <a:ext cx="1198719" cy="417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5A4239-2899-E542-A850-5FF4A2D658E4}"/>
              </a:ext>
            </a:extLst>
          </p:cNvPr>
          <p:cNvSpPr/>
          <p:nvPr/>
        </p:nvSpPr>
        <p:spPr>
          <a:xfrm>
            <a:off x="306609" y="1780576"/>
            <a:ext cx="764577" cy="417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8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CDF5B5-1AED-414E-9505-AC0424310193}"/>
              </a:ext>
            </a:extLst>
          </p:cNvPr>
          <p:cNvCxnSpPr>
            <a:cxnSpLocks/>
          </p:cNvCxnSpPr>
          <p:nvPr/>
        </p:nvCxnSpPr>
        <p:spPr>
          <a:xfrm>
            <a:off x="500514" y="4493773"/>
            <a:ext cx="4748463" cy="0"/>
          </a:xfrm>
          <a:prstGeom prst="line">
            <a:avLst/>
          </a:prstGeom>
          <a:ln w="19050" cap="rnd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A64E35-EDFF-6E42-954F-7F0CC45E4434}"/>
              </a:ext>
            </a:extLst>
          </p:cNvPr>
          <p:cNvCxnSpPr>
            <a:cxnSpLocks/>
          </p:cNvCxnSpPr>
          <p:nvPr/>
        </p:nvCxnSpPr>
        <p:spPr>
          <a:xfrm>
            <a:off x="500514" y="3687392"/>
            <a:ext cx="4748463" cy="0"/>
          </a:xfrm>
          <a:prstGeom prst="line">
            <a:avLst/>
          </a:prstGeom>
          <a:ln w="19050" cap="rnd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4287B0-76D1-064A-98D8-22EDFD6187AA}"/>
              </a:ext>
            </a:extLst>
          </p:cNvPr>
          <p:cNvCxnSpPr>
            <a:cxnSpLocks/>
          </p:cNvCxnSpPr>
          <p:nvPr/>
        </p:nvCxnSpPr>
        <p:spPr>
          <a:xfrm>
            <a:off x="500514" y="2835790"/>
            <a:ext cx="4748463" cy="0"/>
          </a:xfrm>
          <a:prstGeom prst="line">
            <a:avLst/>
          </a:prstGeom>
          <a:ln w="19050" cap="rnd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B930AA-9338-364A-B01F-1787691A6B94}"/>
              </a:ext>
            </a:extLst>
          </p:cNvPr>
          <p:cNvCxnSpPr>
            <a:cxnSpLocks/>
          </p:cNvCxnSpPr>
          <p:nvPr/>
        </p:nvCxnSpPr>
        <p:spPr>
          <a:xfrm>
            <a:off x="500514" y="2000401"/>
            <a:ext cx="4748463" cy="0"/>
          </a:xfrm>
          <a:prstGeom prst="line">
            <a:avLst/>
          </a:prstGeom>
          <a:ln w="19050" cap="rnd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0438C8-4BDA-074A-805B-83BFADD9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Sales Funnel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20BDA0-EA8E-CB4B-8938-A33FAB2085F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5219" y="1746250"/>
            <a:ext cx="2027237" cy="404812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+mn-lt"/>
              </a:rPr>
              <a:t>Data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A898BC-D48C-E149-AD18-8916FCCE8FC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5219" y="2571750"/>
            <a:ext cx="2027237" cy="404812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+mn-lt"/>
              </a:rPr>
              <a:t>Data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663C4D-26DD-6743-809E-3A5C9D0C896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5219" y="3413125"/>
            <a:ext cx="2027237" cy="404812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+mn-lt"/>
              </a:rPr>
              <a:t>Data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F986B7-5C0B-0B45-99A2-698C372DA50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5219" y="4229100"/>
            <a:ext cx="2027237" cy="404812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+mn-lt"/>
              </a:rPr>
              <a:t>Data Title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173EB-5A19-A14C-9528-3B70E746A71E}"/>
              </a:ext>
            </a:extLst>
          </p:cNvPr>
          <p:cNvSpPr/>
          <p:nvPr/>
        </p:nvSpPr>
        <p:spPr>
          <a:xfrm>
            <a:off x="5135239" y="1924294"/>
            <a:ext cx="144975" cy="144975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042E6A-C9D7-8F4D-8764-DAAB617E0E18}"/>
              </a:ext>
            </a:extLst>
          </p:cNvPr>
          <p:cNvSpPr/>
          <p:nvPr/>
        </p:nvSpPr>
        <p:spPr>
          <a:xfrm>
            <a:off x="5135239" y="2757220"/>
            <a:ext cx="144975" cy="144975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40CD84-D115-EF48-A632-5F7F9A8B5907}"/>
              </a:ext>
            </a:extLst>
          </p:cNvPr>
          <p:cNvSpPr/>
          <p:nvPr/>
        </p:nvSpPr>
        <p:spPr>
          <a:xfrm>
            <a:off x="5135239" y="3609422"/>
            <a:ext cx="144975" cy="144975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A75163-CE3F-7144-BF40-943DC626AC24}"/>
              </a:ext>
            </a:extLst>
          </p:cNvPr>
          <p:cNvSpPr/>
          <p:nvPr/>
        </p:nvSpPr>
        <p:spPr>
          <a:xfrm>
            <a:off x="5135239" y="4421285"/>
            <a:ext cx="144975" cy="144975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D893598-5134-8746-A619-2F34635363D1}"/>
              </a:ext>
            </a:extLst>
          </p:cNvPr>
          <p:cNvSpPr/>
          <p:nvPr/>
        </p:nvSpPr>
        <p:spPr>
          <a:xfrm>
            <a:off x="343339" y="1784412"/>
            <a:ext cx="4440417" cy="417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BC17B24-289A-3246-8041-3ED54B78202A}"/>
              </a:ext>
            </a:extLst>
          </p:cNvPr>
          <p:cNvSpPr/>
          <p:nvPr/>
        </p:nvSpPr>
        <p:spPr>
          <a:xfrm>
            <a:off x="343339" y="2624868"/>
            <a:ext cx="3362387" cy="417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5166BBE-E5C1-3F49-B232-E82E136BF8B9}"/>
              </a:ext>
            </a:extLst>
          </p:cNvPr>
          <p:cNvSpPr/>
          <p:nvPr/>
        </p:nvSpPr>
        <p:spPr>
          <a:xfrm>
            <a:off x="343341" y="3464267"/>
            <a:ext cx="2343445" cy="417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DD01E1D-0FE6-8C42-A685-49FFEF86B618}"/>
              </a:ext>
            </a:extLst>
          </p:cNvPr>
          <p:cNvSpPr/>
          <p:nvPr/>
        </p:nvSpPr>
        <p:spPr>
          <a:xfrm>
            <a:off x="343340" y="4277638"/>
            <a:ext cx="1475835" cy="417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4B6646-1E0B-884F-A9B3-A6D64B73FA79}"/>
              </a:ext>
            </a:extLst>
          </p:cNvPr>
          <p:cNvSpPr/>
          <p:nvPr/>
        </p:nvSpPr>
        <p:spPr>
          <a:xfrm>
            <a:off x="5396670" y="1758679"/>
            <a:ext cx="925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22K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B160B-268C-084E-B2A2-B5DFDE1B4229}"/>
              </a:ext>
            </a:extLst>
          </p:cNvPr>
          <p:cNvSpPr/>
          <p:nvPr/>
        </p:nvSpPr>
        <p:spPr>
          <a:xfrm>
            <a:off x="5396670" y="2594497"/>
            <a:ext cx="925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14K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A3C444-FF39-0549-9335-594CF4D9AD36}"/>
              </a:ext>
            </a:extLst>
          </p:cNvPr>
          <p:cNvSpPr/>
          <p:nvPr/>
        </p:nvSpPr>
        <p:spPr>
          <a:xfrm>
            <a:off x="5396670" y="3401741"/>
            <a:ext cx="925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10K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3A1852-3967-BA49-9526-45EDC16C917E}"/>
              </a:ext>
            </a:extLst>
          </p:cNvPr>
          <p:cNvSpPr/>
          <p:nvPr/>
        </p:nvSpPr>
        <p:spPr>
          <a:xfrm>
            <a:off x="5396670" y="4237560"/>
            <a:ext cx="925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4K</a:t>
            </a:r>
          </a:p>
        </p:txBody>
      </p:sp>
    </p:spTree>
    <p:extLst>
      <p:ext uri="{BB962C8B-B14F-4D97-AF65-F5344CB8AC3E}">
        <p14:creationId xmlns:p14="http://schemas.microsoft.com/office/powerpoint/2010/main" val="1471297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EF47FD-1E8C-B045-82ED-4BF04CED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Callout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B9ACE-2B45-3646-97CF-7019782325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164" y="1869085"/>
            <a:ext cx="4351159" cy="2900773"/>
          </a:xfrm>
          <a:prstGeom prst="rect">
            <a:avLst/>
          </a:prstGeom>
          <a:effectLst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FB09240-68AE-3D4B-A224-9B4AB7AF68B8}"/>
              </a:ext>
            </a:extLst>
          </p:cNvPr>
          <p:cNvSpPr/>
          <p:nvPr/>
        </p:nvSpPr>
        <p:spPr>
          <a:xfrm>
            <a:off x="2589447" y="2458047"/>
            <a:ext cx="548843" cy="548843"/>
          </a:xfrm>
          <a:prstGeom prst="ellipse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FAF986-F2DA-FB42-A056-60271C28BED5}"/>
              </a:ext>
            </a:extLst>
          </p:cNvPr>
          <p:cNvCxnSpPr>
            <a:cxnSpLocks/>
          </p:cNvCxnSpPr>
          <p:nvPr/>
        </p:nvCxnSpPr>
        <p:spPr>
          <a:xfrm flipV="1">
            <a:off x="2863868" y="1827027"/>
            <a:ext cx="0" cy="631021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98066-6BF1-064F-944C-F035FD3DCD9B}"/>
              </a:ext>
            </a:extLst>
          </p:cNvPr>
          <p:cNvCxnSpPr>
            <a:cxnSpLocks/>
          </p:cNvCxnSpPr>
          <p:nvPr/>
        </p:nvCxnSpPr>
        <p:spPr>
          <a:xfrm>
            <a:off x="2863868" y="1827027"/>
            <a:ext cx="2391529" cy="0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79B93C0-287F-4049-82F8-4D45D53E8E89}"/>
              </a:ext>
            </a:extLst>
          </p:cNvPr>
          <p:cNvSpPr/>
          <p:nvPr/>
        </p:nvSpPr>
        <p:spPr>
          <a:xfrm>
            <a:off x="5157046" y="1756721"/>
            <a:ext cx="144975" cy="144975"/>
          </a:xfrm>
          <a:prstGeom prst="ellipse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1F6C31-D20B-A24F-BE7C-CB2C6351A3EB}"/>
              </a:ext>
            </a:extLst>
          </p:cNvPr>
          <p:cNvSpPr txBox="1">
            <a:spLocks/>
          </p:cNvSpPr>
          <p:nvPr/>
        </p:nvSpPr>
        <p:spPr>
          <a:xfrm>
            <a:off x="5478054" y="1408160"/>
            <a:ext cx="2865986" cy="646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21%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05BC4-1D4C-214F-87A8-516591B503FF}"/>
              </a:ext>
            </a:extLst>
          </p:cNvPr>
          <p:cNvSpPr/>
          <p:nvPr/>
        </p:nvSpPr>
        <p:spPr>
          <a:xfrm>
            <a:off x="5473082" y="3417383"/>
            <a:ext cx="2760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Lorem ipsum dolor sit </a:t>
            </a:r>
            <a:r>
              <a:rPr lang="en-US" sz="2400" err="1">
                <a:solidFill>
                  <a:schemeClr val="tx2"/>
                </a:solidFill>
              </a:rPr>
              <a:t>amet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BB6CA1-D02E-504E-A03A-0D8556CB58B6}"/>
              </a:ext>
            </a:extLst>
          </p:cNvPr>
          <p:cNvSpPr/>
          <p:nvPr/>
        </p:nvSpPr>
        <p:spPr>
          <a:xfrm>
            <a:off x="5473082" y="2938752"/>
            <a:ext cx="2760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568442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034A6FD-1D90-4E38-A2AD-5BC0F3AB8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76" y="0"/>
            <a:ext cx="1192824" cy="10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48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947A5AE-4B1D-4708-A3C4-B400AC114D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76" y="0"/>
            <a:ext cx="1192824" cy="10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0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394" y="1517057"/>
            <a:ext cx="8481212" cy="390525"/>
          </a:xfrm>
        </p:spPr>
        <p:txBody>
          <a:bodyPr/>
          <a:lstStyle/>
          <a:p>
            <a:r>
              <a:rPr lang="en-US" sz="320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394" y="2312971"/>
            <a:ext cx="5336942" cy="2180652"/>
          </a:xfrm>
        </p:spPr>
        <p:txBody>
          <a:bodyPr/>
          <a:lstStyle/>
          <a:p>
            <a:r>
              <a:rPr lang="en-US"/>
              <a:t>Download all PASS Summit sessions on Data Management, Analytics, or Architecture for only $399 USD</a:t>
            </a:r>
          </a:p>
          <a:p>
            <a:endParaRPr lang="en-US"/>
          </a:p>
          <a:p>
            <a:r>
              <a:rPr lang="en-US"/>
              <a:t>More options available at </a:t>
            </a:r>
            <a:r>
              <a:rPr lang="en-US" sz="2800" b="1"/>
              <a:t>PASSstuff.com</a:t>
            </a:r>
          </a:p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5809301" y="1907583"/>
            <a:ext cx="2552080" cy="25272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B71598C7-DDA3-4A2C-B885-B9F8EBDEB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299940" y="-73152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3137-3DDD-3443-888B-5AA59351C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45" y="437936"/>
            <a:ext cx="6605946" cy="614029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LatoRegular" panose="020F0502020204030203" pitchFamily="34" charset="0"/>
              </a:rPr>
              <a:t>Addendum Slide</a:t>
            </a:r>
            <a:endParaRPr lang="en-US"/>
          </a:p>
        </p:txBody>
      </p:sp>
      <p:sp>
        <p:nvSpPr>
          <p:cNvPr id="23" name="Shape 2527">
            <a:extLst>
              <a:ext uri="{FF2B5EF4-FFF2-40B4-BE49-F238E27FC236}">
                <a16:creationId xmlns:a16="http://schemas.microsoft.com/office/drawing/2014/main" id="{3E879536-9D2D-FD48-832D-E194F152FCA6}"/>
              </a:ext>
            </a:extLst>
          </p:cNvPr>
          <p:cNvSpPr/>
          <p:nvPr/>
        </p:nvSpPr>
        <p:spPr>
          <a:xfrm>
            <a:off x="4929055" y="3024111"/>
            <a:ext cx="436357" cy="436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" name="Shape 2546">
            <a:extLst>
              <a:ext uri="{FF2B5EF4-FFF2-40B4-BE49-F238E27FC236}">
                <a16:creationId xmlns:a16="http://schemas.microsoft.com/office/drawing/2014/main" id="{5CC750E2-EC6F-604F-BAA5-7149748E2294}"/>
              </a:ext>
            </a:extLst>
          </p:cNvPr>
          <p:cNvSpPr/>
          <p:nvPr/>
        </p:nvSpPr>
        <p:spPr>
          <a:xfrm>
            <a:off x="4088430" y="3119685"/>
            <a:ext cx="299700" cy="245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Shape 2857">
            <a:extLst>
              <a:ext uri="{FF2B5EF4-FFF2-40B4-BE49-F238E27FC236}">
                <a16:creationId xmlns:a16="http://schemas.microsoft.com/office/drawing/2014/main" id="{F535DCAA-B4EE-784A-A172-BC2F9DEB05DC}"/>
              </a:ext>
            </a:extLst>
          </p:cNvPr>
          <p:cNvSpPr/>
          <p:nvPr/>
        </p:nvSpPr>
        <p:spPr>
          <a:xfrm>
            <a:off x="3124397" y="3041404"/>
            <a:ext cx="401770" cy="40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" name="Shape 2618">
            <a:extLst>
              <a:ext uri="{FF2B5EF4-FFF2-40B4-BE49-F238E27FC236}">
                <a16:creationId xmlns:a16="http://schemas.microsoft.com/office/drawing/2014/main" id="{AD735D74-B8AA-8D4C-9F63-9CE6330A702C}"/>
              </a:ext>
            </a:extLst>
          </p:cNvPr>
          <p:cNvSpPr/>
          <p:nvPr/>
        </p:nvSpPr>
        <p:spPr>
          <a:xfrm>
            <a:off x="1332956" y="3887951"/>
            <a:ext cx="320345" cy="320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1" name="Shape 2620">
            <a:extLst>
              <a:ext uri="{FF2B5EF4-FFF2-40B4-BE49-F238E27FC236}">
                <a16:creationId xmlns:a16="http://schemas.microsoft.com/office/drawing/2014/main" id="{C7F13BC3-D2DC-CE48-94A3-41CD6198D31C}"/>
              </a:ext>
            </a:extLst>
          </p:cNvPr>
          <p:cNvSpPr/>
          <p:nvPr/>
        </p:nvSpPr>
        <p:spPr>
          <a:xfrm>
            <a:off x="3167807" y="3904933"/>
            <a:ext cx="314951" cy="28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2" name="Shape 2628">
            <a:extLst>
              <a:ext uri="{FF2B5EF4-FFF2-40B4-BE49-F238E27FC236}">
                <a16:creationId xmlns:a16="http://schemas.microsoft.com/office/drawing/2014/main" id="{E01EBE8E-8A71-1C42-8331-9AE3AC46E664}"/>
              </a:ext>
            </a:extLst>
          </p:cNvPr>
          <p:cNvSpPr/>
          <p:nvPr/>
        </p:nvSpPr>
        <p:spPr>
          <a:xfrm>
            <a:off x="2238902" y="3887958"/>
            <a:ext cx="320376" cy="32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3" name="Shape 2645">
            <a:extLst>
              <a:ext uri="{FF2B5EF4-FFF2-40B4-BE49-F238E27FC236}">
                <a16:creationId xmlns:a16="http://schemas.microsoft.com/office/drawing/2014/main" id="{F2DB7E28-03B8-0C47-881D-03F4A3AC3C1A}"/>
              </a:ext>
            </a:extLst>
          </p:cNvPr>
          <p:cNvSpPr/>
          <p:nvPr/>
        </p:nvSpPr>
        <p:spPr>
          <a:xfrm>
            <a:off x="387471" y="3885099"/>
            <a:ext cx="399390" cy="290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540">
            <a:extLst>
              <a:ext uri="{FF2B5EF4-FFF2-40B4-BE49-F238E27FC236}">
                <a16:creationId xmlns:a16="http://schemas.microsoft.com/office/drawing/2014/main" id="{4284CE71-6AEA-CB44-8F81-D44BB0A4B15A}"/>
              </a:ext>
            </a:extLst>
          </p:cNvPr>
          <p:cNvSpPr/>
          <p:nvPr/>
        </p:nvSpPr>
        <p:spPr>
          <a:xfrm>
            <a:off x="4054195" y="3865107"/>
            <a:ext cx="368171" cy="366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Shape 2948">
            <a:extLst>
              <a:ext uri="{FF2B5EF4-FFF2-40B4-BE49-F238E27FC236}">
                <a16:creationId xmlns:a16="http://schemas.microsoft.com/office/drawing/2014/main" id="{B595EEBF-7998-EB4A-8F91-0FE08A8D18C8}"/>
              </a:ext>
            </a:extLst>
          </p:cNvPr>
          <p:cNvSpPr/>
          <p:nvPr/>
        </p:nvSpPr>
        <p:spPr>
          <a:xfrm>
            <a:off x="6822827" y="3058482"/>
            <a:ext cx="284631" cy="39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" name="Shape 2932">
            <a:extLst>
              <a:ext uri="{FF2B5EF4-FFF2-40B4-BE49-F238E27FC236}">
                <a16:creationId xmlns:a16="http://schemas.microsoft.com/office/drawing/2014/main" id="{70C0C1B2-0A21-094D-9975-75B666ECCDCF}"/>
              </a:ext>
            </a:extLst>
          </p:cNvPr>
          <p:cNvSpPr/>
          <p:nvPr/>
        </p:nvSpPr>
        <p:spPr>
          <a:xfrm>
            <a:off x="5863289" y="3891974"/>
            <a:ext cx="381755" cy="312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" name="Shape 2564">
            <a:extLst>
              <a:ext uri="{FF2B5EF4-FFF2-40B4-BE49-F238E27FC236}">
                <a16:creationId xmlns:a16="http://schemas.microsoft.com/office/drawing/2014/main" id="{F9C32B46-23DF-B04F-A95A-0994656A67B4}"/>
              </a:ext>
            </a:extLst>
          </p:cNvPr>
          <p:cNvSpPr/>
          <p:nvPr/>
        </p:nvSpPr>
        <p:spPr>
          <a:xfrm>
            <a:off x="5887189" y="3075312"/>
            <a:ext cx="333955" cy="33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accent3"/>
          </a:solidFill>
          <a:ln w="0">
            <a:noFill/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Shape 2621">
            <a:extLst>
              <a:ext uri="{FF2B5EF4-FFF2-40B4-BE49-F238E27FC236}">
                <a16:creationId xmlns:a16="http://schemas.microsoft.com/office/drawing/2014/main" id="{D0D5DF2D-FB7A-6F45-9E60-1EC45C3BFA08}"/>
              </a:ext>
            </a:extLst>
          </p:cNvPr>
          <p:cNvSpPr/>
          <p:nvPr/>
        </p:nvSpPr>
        <p:spPr>
          <a:xfrm>
            <a:off x="4914188" y="3899845"/>
            <a:ext cx="466091" cy="296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Shape 2775">
            <a:extLst>
              <a:ext uri="{FF2B5EF4-FFF2-40B4-BE49-F238E27FC236}">
                <a16:creationId xmlns:a16="http://schemas.microsoft.com/office/drawing/2014/main" id="{D8CFFC6D-C402-C949-8785-01FED98D7075}"/>
              </a:ext>
            </a:extLst>
          </p:cNvPr>
          <p:cNvSpPr/>
          <p:nvPr/>
        </p:nvSpPr>
        <p:spPr>
          <a:xfrm>
            <a:off x="7705199" y="3112805"/>
            <a:ext cx="356082" cy="258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Shape 2854">
            <a:extLst>
              <a:ext uri="{FF2B5EF4-FFF2-40B4-BE49-F238E27FC236}">
                <a16:creationId xmlns:a16="http://schemas.microsoft.com/office/drawing/2014/main" id="{CB8C342B-E3FA-6748-98D8-A72FF5F86F9A}"/>
              </a:ext>
            </a:extLst>
          </p:cNvPr>
          <p:cNvSpPr/>
          <p:nvPr/>
        </p:nvSpPr>
        <p:spPr>
          <a:xfrm>
            <a:off x="7719175" y="3884081"/>
            <a:ext cx="328131" cy="328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86DE3AA7-BE50-FE43-B328-F560AF4D7563}"/>
              </a:ext>
            </a:extLst>
          </p:cNvPr>
          <p:cNvSpPr/>
          <p:nvPr/>
        </p:nvSpPr>
        <p:spPr>
          <a:xfrm>
            <a:off x="6808668" y="3920122"/>
            <a:ext cx="312948" cy="256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Shape 2696">
            <a:extLst>
              <a:ext uri="{FF2B5EF4-FFF2-40B4-BE49-F238E27FC236}">
                <a16:creationId xmlns:a16="http://schemas.microsoft.com/office/drawing/2014/main" id="{E61CA605-F605-EE43-81B5-FAF430E40AFB}"/>
              </a:ext>
            </a:extLst>
          </p:cNvPr>
          <p:cNvSpPr/>
          <p:nvPr/>
        </p:nvSpPr>
        <p:spPr>
          <a:xfrm>
            <a:off x="428248" y="3064682"/>
            <a:ext cx="317836" cy="316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accent3"/>
          </a:solidFill>
          <a:ln w="3175">
            <a:solidFill>
              <a:schemeClr val="accent3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Shape 2637">
            <a:extLst>
              <a:ext uri="{FF2B5EF4-FFF2-40B4-BE49-F238E27FC236}">
                <a16:creationId xmlns:a16="http://schemas.microsoft.com/office/drawing/2014/main" id="{7FC9DCE8-E578-D14A-B0F4-55300036F4DB}"/>
              </a:ext>
            </a:extLst>
          </p:cNvPr>
          <p:cNvSpPr/>
          <p:nvPr/>
        </p:nvSpPr>
        <p:spPr>
          <a:xfrm>
            <a:off x="1383555" y="3034873"/>
            <a:ext cx="219147" cy="401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Shape 2844">
            <a:extLst>
              <a:ext uri="{FF2B5EF4-FFF2-40B4-BE49-F238E27FC236}">
                <a16:creationId xmlns:a16="http://schemas.microsoft.com/office/drawing/2014/main" id="{7F83E555-9B26-804B-A9CC-70B7C5692E49}"/>
              </a:ext>
            </a:extLst>
          </p:cNvPr>
          <p:cNvSpPr/>
          <p:nvPr/>
        </p:nvSpPr>
        <p:spPr>
          <a:xfrm>
            <a:off x="2238902" y="3084737"/>
            <a:ext cx="320376" cy="32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chemeClr val="accent3"/>
          </a:solidFill>
          <a:ln w="6350">
            <a:solidFill>
              <a:schemeClr val="accent3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868669C-90DB-4FF3-86A9-5C07D5B20C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3152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24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Speaker Name, Title, Company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3D620797-4D3E-44A8-8BDA-70C88F12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3152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47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24F0D6-0CFF-4E52-A088-8262FA1E5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13584"/>
              </p:ext>
            </p:extLst>
          </p:nvPr>
        </p:nvGraphicFramePr>
        <p:xfrm>
          <a:off x="2856425" y="1300640"/>
          <a:ext cx="5943264" cy="3621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673">
                  <a:extLst>
                    <a:ext uri="{9D8B030D-6E8A-4147-A177-3AD203B41FA5}">
                      <a16:colId xmlns:a16="http://schemas.microsoft.com/office/drawing/2014/main" val="1595099046"/>
                    </a:ext>
                  </a:extLst>
                </a:gridCol>
                <a:gridCol w="1831553">
                  <a:extLst>
                    <a:ext uri="{9D8B030D-6E8A-4147-A177-3AD203B41FA5}">
                      <a16:colId xmlns:a16="http://schemas.microsoft.com/office/drawing/2014/main" val="96585782"/>
                    </a:ext>
                  </a:extLst>
                </a:gridCol>
                <a:gridCol w="2064038">
                  <a:extLst>
                    <a:ext uri="{9D8B030D-6E8A-4147-A177-3AD203B41FA5}">
                      <a16:colId xmlns:a16="http://schemas.microsoft.com/office/drawing/2014/main" val="3987944743"/>
                    </a:ext>
                  </a:extLst>
                </a:gridCol>
              </a:tblGrid>
              <a:tr h="12226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89E5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Attend an event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rgbClr val="289E5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</a:t>
                      </a:r>
                      <a:r>
                        <a:rPr lang="en-US" b="0">
                          <a:solidFill>
                            <a:srgbClr val="289E5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b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Join a Community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289E52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3</a:t>
                      </a:r>
                    </a:p>
                    <a:p>
                      <a:pPr algn="ctr"/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Explore More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/>
                        <a:t>Newsletters, Recorded Training, Giving Back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514855"/>
                  </a:ext>
                </a:extLst>
              </a:tr>
              <a:tr h="12683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968913"/>
                  </a:ext>
                </a:extLst>
              </a:tr>
              <a:tr h="113090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50375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269" y="2400141"/>
            <a:ext cx="1241920" cy="1241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EBF7E-0858-7F4C-8C43-5230CB74F5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004" y="3936620"/>
            <a:ext cx="1005250" cy="1005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079FC-9B95-0342-AFAA-A9F295B267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919" y="3860941"/>
            <a:ext cx="1133162" cy="1133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097" y="3705201"/>
            <a:ext cx="1241920" cy="1241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0860" t="13663"/>
          <a:stretch/>
        </p:blipFill>
        <p:spPr>
          <a:xfrm>
            <a:off x="-19319" y="-51515"/>
            <a:ext cx="2176198" cy="21077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149582" y="2470098"/>
            <a:ext cx="219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j-lt"/>
                <a:cs typeface="Segoe UI Light" panose="020B0502040204020203" pitchFamily="34" charset="0"/>
              </a:rPr>
              <a:t>Get involved. Get ahead.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9AB3D5-907B-465C-9568-1A87EFAFE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136" y="3190144"/>
            <a:ext cx="1807669" cy="4519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22" y="2351783"/>
            <a:ext cx="970783" cy="970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2580AB-D26E-4E86-B2BF-A95903EFE6C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374" y="4052165"/>
            <a:ext cx="772230" cy="702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54E300-07BE-4AE8-91CA-B55CA5BFB8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5947" y="2714433"/>
            <a:ext cx="1783635" cy="438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AF9479-E114-453C-8674-0DA8FC2EF2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7616" t="1" b="24563"/>
          <a:stretch/>
        </p:blipFill>
        <p:spPr>
          <a:xfrm>
            <a:off x="7798683" y="2994856"/>
            <a:ext cx="820003" cy="233479"/>
          </a:xfrm>
          <a:prstGeom prst="rect">
            <a:avLst/>
          </a:prstGeom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00CBEA8D-582A-4FA3-B632-C7F214AC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586" y="611426"/>
            <a:ext cx="6578996" cy="10511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  <a:br>
              <a:rPr lang="en-US" sz="2000" b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endParaRPr lang="en-US"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82098A6-2037-4D3C-A88E-E494365A4B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6453" y="3410534"/>
            <a:ext cx="772230" cy="38611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8984477-82E6-4BDB-9EE6-FE73E862058F}"/>
              </a:ext>
            </a:extLst>
          </p:cNvPr>
          <p:cNvSpPr txBox="1"/>
          <p:nvPr/>
        </p:nvSpPr>
        <p:spPr>
          <a:xfrm>
            <a:off x="7673955" y="3485761"/>
            <a:ext cx="445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5D6568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.org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B09228-E2AE-48AA-A672-73665767E90E}"/>
              </a:ext>
            </a:extLst>
          </p:cNvPr>
          <p:cNvSpPr txBox="1"/>
          <p:nvPr/>
        </p:nvSpPr>
        <p:spPr>
          <a:xfrm>
            <a:off x="2765946" y="2346088"/>
            <a:ext cx="921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77777"/>
                </a:solidFill>
              </a:rPr>
              <a:t>In-person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6FE77E-894F-447D-9015-BF77A741B11E}"/>
              </a:ext>
            </a:extLst>
          </p:cNvPr>
          <p:cNvSpPr txBox="1"/>
          <p:nvPr/>
        </p:nvSpPr>
        <p:spPr>
          <a:xfrm>
            <a:off x="2791097" y="3706451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77777"/>
                </a:solidFill>
              </a:rPr>
              <a:t>Online</a:t>
            </a:r>
            <a:endParaRPr lang="en-US" sz="1600" i="1">
              <a:solidFill>
                <a:srgbClr val="777777"/>
              </a:solidFill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F1EA4F5D-9DCB-4BA3-AB32-4759ACF7C8F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302752" y="-73152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1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BA263E-E93C-F34A-B71E-AB0F3712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palette</a:t>
            </a: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22583759-4558-2545-853F-D3718D2095F4}"/>
              </a:ext>
            </a:extLst>
          </p:cNvPr>
          <p:cNvSpPr/>
          <p:nvPr/>
        </p:nvSpPr>
        <p:spPr>
          <a:xfrm>
            <a:off x="423854" y="2571750"/>
            <a:ext cx="909293" cy="909293"/>
          </a:xfrm>
          <a:custGeom>
            <a:avLst/>
            <a:gdLst/>
            <a:ahLst/>
            <a:cxnLst/>
            <a:rect l="l" t="t" r="r" b="b"/>
            <a:pathLst>
              <a:path w="1232535" h="1232535">
                <a:moveTo>
                  <a:pt x="1232395" y="0"/>
                </a:moveTo>
                <a:lnTo>
                  <a:pt x="0" y="0"/>
                </a:lnTo>
                <a:lnTo>
                  <a:pt x="0" y="1232395"/>
                </a:lnTo>
                <a:lnTo>
                  <a:pt x="1232395" y="1232395"/>
                </a:lnTo>
                <a:lnTo>
                  <a:pt x="1232395" y="0"/>
                </a:lnTo>
                <a:close/>
              </a:path>
            </a:pathLst>
          </a:custGeom>
          <a:solidFill>
            <a:srgbClr val="000009"/>
          </a:solidFill>
        </p:spPr>
        <p:txBody>
          <a:bodyPr wrap="square" lIns="0" tIns="0" rIns="0" bIns="0" rtlCol="0"/>
          <a:lstStyle/>
          <a:p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4FA05C01-67E4-BE4A-B582-DF29A419A375}"/>
              </a:ext>
            </a:extLst>
          </p:cNvPr>
          <p:cNvSpPr/>
          <p:nvPr/>
        </p:nvSpPr>
        <p:spPr>
          <a:xfrm>
            <a:off x="1490989" y="2571886"/>
            <a:ext cx="908825" cy="908825"/>
          </a:xfrm>
          <a:custGeom>
            <a:avLst/>
            <a:gdLst/>
            <a:ahLst/>
            <a:cxnLst/>
            <a:rect l="l" t="t" r="r" b="b"/>
            <a:pathLst>
              <a:path w="1231900" h="1231900">
                <a:moveTo>
                  <a:pt x="1231785" y="0"/>
                </a:moveTo>
                <a:lnTo>
                  <a:pt x="0" y="0"/>
                </a:lnTo>
                <a:lnTo>
                  <a:pt x="0" y="1231785"/>
                </a:lnTo>
                <a:lnTo>
                  <a:pt x="1231785" y="1231785"/>
                </a:lnTo>
                <a:lnTo>
                  <a:pt x="1231785" y="0"/>
                </a:lnTo>
                <a:close/>
              </a:path>
            </a:pathLst>
          </a:custGeom>
          <a:solidFill>
            <a:schemeClr val="bg2"/>
          </a:solidFill>
          <a:ln w="3441">
            <a:solidFill>
              <a:srgbClr val="80898F"/>
            </a:solidFill>
          </a:ln>
        </p:spPr>
        <p:txBody>
          <a:bodyPr wrap="square" lIns="0" tIns="0" rIns="0" bIns="0" rtlCol="0"/>
          <a:lstStyle/>
          <a:p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60583C54-641A-6546-BF1F-45A327FAEC06}"/>
              </a:ext>
            </a:extLst>
          </p:cNvPr>
          <p:cNvSpPr/>
          <p:nvPr/>
        </p:nvSpPr>
        <p:spPr>
          <a:xfrm>
            <a:off x="2557656" y="2571750"/>
            <a:ext cx="909293" cy="909293"/>
          </a:xfrm>
          <a:custGeom>
            <a:avLst/>
            <a:gdLst/>
            <a:ahLst/>
            <a:cxnLst/>
            <a:rect l="l" t="t" r="r" b="b"/>
            <a:pathLst>
              <a:path w="1232535" h="1232535">
                <a:moveTo>
                  <a:pt x="1232395" y="0"/>
                </a:moveTo>
                <a:lnTo>
                  <a:pt x="0" y="0"/>
                </a:lnTo>
                <a:lnTo>
                  <a:pt x="0" y="1232395"/>
                </a:lnTo>
                <a:lnTo>
                  <a:pt x="1232395" y="1232395"/>
                </a:lnTo>
                <a:lnTo>
                  <a:pt x="1232395" y="0"/>
                </a:lnTo>
                <a:close/>
              </a:path>
            </a:pathLst>
          </a:custGeom>
          <a:solidFill>
            <a:srgbClr val="289E52"/>
          </a:solidFill>
        </p:spPr>
        <p:txBody>
          <a:bodyPr wrap="square" lIns="0" tIns="0" rIns="0" bIns="0" rtlCol="0"/>
          <a:lstStyle/>
          <a:p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308C61DD-27BE-E142-B3BE-1F75C8F19B86}"/>
              </a:ext>
            </a:extLst>
          </p:cNvPr>
          <p:cNvSpPr/>
          <p:nvPr/>
        </p:nvSpPr>
        <p:spPr>
          <a:xfrm>
            <a:off x="4690990" y="2914051"/>
            <a:ext cx="566991" cy="566991"/>
          </a:xfrm>
          <a:custGeom>
            <a:avLst/>
            <a:gdLst/>
            <a:ahLst/>
            <a:cxnLst/>
            <a:rect l="l" t="t" r="r" b="b"/>
            <a:pathLst>
              <a:path w="1232535" h="1232535">
                <a:moveTo>
                  <a:pt x="1232395" y="0"/>
                </a:moveTo>
                <a:lnTo>
                  <a:pt x="0" y="0"/>
                </a:lnTo>
                <a:lnTo>
                  <a:pt x="0" y="1232395"/>
                </a:lnTo>
                <a:lnTo>
                  <a:pt x="1232395" y="1232395"/>
                </a:lnTo>
                <a:lnTo>
                  <a:pt x="1232395" y="0"/>
                </a:lnTo>
                <a:close/>
              </a:path>
            </a:pathLst>
          </a:custGeom>
          <a:solidFill>
            <a:srgbClr val="33C0CD"/>
          </a:solidFill>
        </p:spPr>
        <p:txBody>
          <a:bodyPr wrap="square" lIns="0" tIns="0" rIns="0" bIns="0" rtlCol="0"/>
          <a:lstStyle/>
          <a:p>
            <a:endParaRPr>
              <a:solidFill>
                <a:srgbClr val="33C0C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object 5">
            <a:extLst>
              <a:ext uri="{FF2B5EF4-FFF2-40B4-BE49-F238E27FC236}">
                <a16:creationId xmlns:a16="http://schemas.microsoft.com/office/drawing/2014/main" id="{CC61D4B3-0B3F-A04F-BFD9-28D361067FD3}"/>
              </a:ext>
            </a:extLst>
          </p:cNvPr>
          <p:cNvSpPr/>
          <p:nvPr/>
        </p:nvSpPr>
        <p:spPr>
          <a:xfrm>
            <a:off x="5415355" y="2914051"/>
            <a:ext cx="566991" cy="566991"/>
          </a:xfrm>
          <a:custGeom>
            <a:avLst/>
            <a:gdLst/>
            <a:ahLst/>
            <a:cxnLst/>
            <a:rect l="l" t="t" r="r" b="b"/>
            <a:pathLst>
              <a:path w="1232535" h="1232535">
                <a:moveTo>
                  <a:pt x="1232395" y="0"/>
                </a:moveTo>
                <a:lnTo>
                  <a:pt x="0" y="0"/>
                </a:lnTo>
                <a:lnTo>
                  <a:pt x="0" y="1232395"/>
                </a:lnTo>
                <a:lnTo>
                  <a:pt x="1232395" y="1232395"/>
                </a:lnTo>
                <a:lnTo>
                  <a:pt x="1232395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>
              <a:solidFill>
                <a:srgbClr val="33C0C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CC172514-2B8A-744D-BA9B-C0E0691E5F98}"/>
              </a:ext>
            </a:extLst>
          </p:cNvPr>
          <p:cNvSpPr/>
          <p:nvPr/>
        </p:nvSpPr>
        <p:spPr>
          <a:xfrm>
            <a:off x="6139720" y="2914051"/>
            <a:ext cx="566991" cy="566991"/>
          </a:xfrm>
          <a:custGeom>
            <a:avLst/>
            <a:gdLst/>
            <a:ahLst/>
            <a:cxnLst/>
            <a:rect l="l" t="t" r="r" b="b"/>
            <a:pathLst>
              <a:path w="1232535" h="1232535">
                <a:moveTo>
                  <a:pt x="1232395" y="0"/>
                </a:moveTo>
                <a:lnTo>
                  <a:pt x="0" y="0"/>
                </a:lnTo>
                <a:lnTo>
                  <a:pt x="0" y="1232395"/>
                </a:lnTo>
                <a:lnTo>
                  <a:pt x="1232395" y="1232395"/>
                </a:lnTo>
                <a:lnTo>
                  <a:pt x="1232395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>
              <a:solidFill>
                <a:srgbClr val="33C0C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43EB4F4F-82BE-A04F-BFDA-1BCFBBD962B6}"/>
              </a:ext>
            </a:extLst>
          </p:cNvPr>
          <p:cNvSpPr/>
          <p:nvPr/>
        </p:nvSpPr>
        <p:spPr>
          <a:xfrm>
            <a:off x="3624323" y="2571750"/>
            <a:ext cx="909293" cy="909293"/>
          </a:xfrm>
          <a:custGeom>
            <a:avLst/>
            <a:gdLst/>
            <a:ahLst/>
            <a:cxnLst/>
            <a:rect l="l" t="t" r="r" b="b"/>
            <a:pathLst>
              <a:path w="1232535" h="1232535">
                <a:moveTo>
                  <a:pt x="1232395" y="0"/>
                </a:moveTo>
                <a:lnTo>
                  <a:pt x="0" y="0"/>
                </a:lnTo>
                <a:lnTo>
                  <a:pt x="0" y="1232395"/>
                </a:lnTo>
                <a:lnTo>
                  <a:pt x="1232395" y="1232395"/>
                </a:lnTo>
                <a:lnTo>
                  <a:pt x="123239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6D4A1AA0-90FF-F345-8E0E-3F44D12D29CF}"/>
              </a:ext>
            </a:extLst>
          </p:cNvPr>
          <p:cNvSpPr/>
          <p:nvPr/>
        </p:nvSpPr>
        <p:spPr>
          <a:xfrm>
            <a:off x="6860389" y="2914051"/>
            <a:ext cx="566991" cy="566991"/>
          </a:xfrm>
          <a:custGeom>
            <a:avLst/>
            <a:gdLst/>
            <a:ahLst/>
            <a:cxnLst/>
            <a:rect l="l" t="t" r="r" b="b"/>
            <a:pathLst>
              <a:path w="1232535" h="1232535">
                <a:moveTo>
                  <a:pt x="1232395" y="0"/>
                </a:moveTo>
                <a:lnTo>
                  <a:pt x="0" y="0"/>
                </a:lnTo>
                <a:lnTo>
                  <a:pt x="0" y="1232395"/>
                </a:lnTo>
                <a:lnTo>
                  <a:pt x="1232395" y="1232395"/>
                </a:lnTo>
                <a:lnTo>
                  <a:pt x="1232395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>
              <a:solidFill>
                <a:srgbClr val="33C0C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>
            <a:hlinkClick r:id="rId2"/>
            <a:extLst>
              <a:ext uri="{FF2B5EF4-FFF2-40B4-BE49-F238E27FC236}">
                <a16:creationId xmlns:a16="http://schemas.microsoft.com/office/drawing/2014/main" id="{599A6358-8DBC-9E41-9412-CBE9DD8066B6}"/>
              </a:ext>
            </a:extLst>
          </p:cNvPr>
          <p:cNvSpPr/>
          <p:nvPr/>
        </p:nvSpPr>
        <p:spPr>
          <a:xfrm>
            <a:off x="366896" y="3679759"/>
            <a:ext cx="4005267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Core SQLSaturday Palette</a:t>
            </a:r>
          </a:p>
          <a:p>
            <a:r>
              <a:rPr lang="en-US" sz="1200" b="0" i="0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Use these colors for the majority of your presentation. </a:t>
            </a:r>
          </a:p>
        </p:txBody>
      </p:sp>
      <p:sp>
        <p:nvSpPr>
          <p:cNvPr id="38" name="Rectangle 37">
            <a:hlinkClick r:id="rId2"/>
            <a:extLst>
              <a:ext uri="{FF2B5EF4-FFF2-40B4-BE49-F238E27FC236}">
                <a16:creationId xmlns:a16="http://schemas.microsoft.com/office/drawing/2014/main" id="{52516D70-6FD9-8949-A9AC-34233CDC6AF2}"/>
              </a:ext>
            </a:extLst>
          </p:cNvPr>
          <p:cNvSpPr/>
          <p:nvPr/>
        </p:nvSpPr>
        <p:spPr>
          <a:xfrm>
            <a:off x="4617948" y="3679759"/>
            <a:ext cx="2809431" cy="4119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Accent Colors</a:t>
            </a:r>
          </a:p>
          <a:p>
            <a:r>
              <a:rPr lang="en-US" sz="120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These colors may be used sparingly as accents</a:t>
            </a:r>
            <a:endParaRPr lang="en-US" sz="1200" b="0" i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093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6511" y="3082938"/>
            <a:ext cx="8052205" cy="1646420"/>
          </a:xfrm>
        </p:spPr>
        <p:txBody>
          <a:bodyPr/>
          <a:lstStyle/>
          <a:p>
            <a:pPr fontAlgn="base"/>
            <a:r>
              <a:rPr lang="en-US" sz="1400" dirty="0"/>
              <a:t>We are thrilled to say the first ever PASS Virtual Summit will be taking place this November! </a:t>
            </a:r>
          </a:p>
          <a:p>
            <a:pPr fontAlgn="base"/>
            <a:endParaRPr lang="en-US" sz="1400" dirty="0"/>
          </a:p>
          <a:p>
            <a:pPr fontAlgn="base"/>
            <a:r>
              <a:rPr lang="en-US" sz="1400" dirty="0"/>
              <a:t>We will be launching PASS Summit into a whole new world, and with that comes exciting opportunities with what we can offer you. We will go beyond simply moving sessions online to fully embracing everything a virtual environment can offer. </a:t>
            </a:r>
            <a:br>
              <a:rPr lang="en-US" sz="1400" dirty="0"/>
            </a:br>
            <a:endParaRPr lang="en-US" sz="1400" dirty="0"/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D6612586-467F-428A-BAFC-EAC118617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4"/>
            <a:ext cx="9144000" cy="2867025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D365C3A1-5B1F-4ADF-98DE-7F58F727EE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0" y="4315216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975C-EFA8-DF42-8906-4B73E8DD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726"/>
            <a:ext cx="9144000" cy="1924681"/>
          </a:xfrm>
        </p:spPr>
        <p:txBody>
          <a:bodyPr anchor="t">
            <a:normAutofit/>
          </a:bodyPr>
          <a:lstStyle/>
          <a:p>
            <a:pPr algn="ctr">
              <a:spcBef>
                <a:spcPts val="450"/>
              </a:spcBef>
              <a:spcAft>
                <a:spcPts val="450"/>
              </a:spcAft>
            </a:pPr>
            <a:r>
              <a:rPr lang="en-US" sz="3000" dirty="0"/>
              <a:t>Thank You to our SQLSaturday BH Sponsors</a:t>
            </a:r>
          </a:p>
        </p:txBody>
      </p:sp>
      <p:pic>
        <p:nvPicPr>
          <p:cNvPr id="1026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<a:extLst>
              <a:ext uri="{FF2B5EF4-FFF2-40B4-BE49-F238E27FC236}">
                <a16:creationId xmlns:a16="http://schemas.microsoft.com/office/drawing/2014/main" id="{0291E54C-5F57-4F79-97CB-E985025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62" y="1160604"/>
            <a:ext cx="3470553" cy="5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38D06FA-965B-429D-BFE3-BBBEF89FD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33" y="2060353"/>
            <a:ext cx="1939224" cy="458707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45CD2C-3B33-4986-A6A6-ABAD67A458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29" y="3230358"/>
            <a:ext cx="1336465" cy="1336465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4864739-F6D3-45B8-93D2-22A7FD5050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97" y="2741761"/>
            <a:ext cx="2618296" cy="68704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F7D0AB4-D085-47BB-8F02-83770E894D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48" y="3470431"/>
            <a:ext cx="1773609" cy="521900"/>
          </a:xfrm>
          <a:prstGeom prst="rect">
            <a:avLst/>
          </a:prstGeom>
        </p:spPr>
      </p:pic>
      <p:pic>
        <p:nvPicPr>
          <p:cNvPr id="11" name="Picture 10" descr="Text, logo&#10;&#10;Description automatically generated">
            <a:extLst>
              <a:ext uri="{FF2B5EF4-FFF2-40B4-BE49-F238E27FC236}">
                <a16:creationId xmlns:a16="http://schemas.microsoft.com/office/drawing/2014/main" id="{88A9DBE7-1559-4FBC-8C81-310E2B6453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48" y="1673192"/>
            <a:ext cx="2037772" cy="984923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FA76C3E-C478-4736-BF99-96B88E9E4C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66430"/>
            <a:ext cx="2363236" cy="695302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82453A97-48B6-4A0E-9196-A75073CCF2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928" y="3898591"/>
            <a:ext cx="1012847" cy="1012847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EAAEFF6D-A946-4A61-B531-68D5C2CD31B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0" y="4315216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4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F958DF-7FBB-4A20-A50A-7FD551F97BAB}"/>
              </a:ext>
            </a:extLst>
          </p:cNvPr>
          <p:cNvSpPr/>
          <p:nvPr/>
        </p:nvSpPr>
        <p:spPr bwMode="auto">
          <a:xfrm>
            <a:off x="4013106" y="0"/>
            <a:ext cx="5130894" cy="51435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0001EFE-065B-4DD5-985E-CBD0333D51D5}"/>
              </a:ext>
            </a:extLst>
          </p:cNvPr>
          <p:cNvSpPr txBox="1">
            <a:spLocks/>
          </p:cNvSpPr>
          <p:nvPr/>
        </p:nvSpPr>
        <p:spPr>
          <a:xfrm>
            <a:off x="307181" y="1363835"/>
            <a:ext cx="3464719" cy="2806666"/>
          </a:xfrm>
          <a:prstGeom prst="rect">
            <a:avLst/>
          </a:prstGeom>
        </p:spPr>
        <p:txBody>
          <a:bodyPr/>
          <a:lstStyle>
            <a:lvl1pPr marL="171450" marR="0" indent="-171450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marR="0" indent="-171450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5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92919" marR="0" indent="-150019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2222" marR="0" indent="-135731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67954" marR="0" indent="-126206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923780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73559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23337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3116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>
                <a:solidFill>
                  <a:schemeClr val="accent2"/>
                </a:solidFill>
                <a:latin typeface="+mn-lt"/>
                <a:ea typeface="Calibri" panose="020F0502020204030204" pitchFamily="34" charset="0"/>
              </a:rPr>
              <a:t>If you’re eager to learn more tips and best practices, check out 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these free resources and learning materials.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1AC7FF-8BE9-4550-BD08-0A42B99F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154" y="292556"/>
            <a:ext cx="3276275" cy="677108"/>
          </a:xfrm>
        </p:spPr>
        <p:txBody>
          <a:bodyPr/>
          <a:lstStyle/>
          <a:p>
            <a:r>
              <a:rPr lang="en-US" sz="3200" u="sng" dirty="0">
                <a:solidFill>
                  <a:schemeClr val="bg2"/>
                </a:solidFill>
              </a:rPr>
              <a:t>Free Resources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5FEF8A-4391-41A6-8479-9832CCE5A71C}"/>
              </a:ext>
            </a:extLst>
          </p:cNvPr>
          <p:cNvGrpSpPr/>
          <p:nvPr/>
        </p:nvGrpSpPr>
        <p:grpSpPr>
          <a:xfrm>
            <a:off x="4157660" y="907256"/>
            <a:ext cx="5159472" cy="4080324"/>
            <a:chOff x="285829" y="1462080"/>
            <a:chExt cx="4859352" cy="36128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ED0ED-AA54-4E4F-9842-0E07BE69A62A}"/>
                </a:ext>
              </a:extLst>
            </p:cNvPr>
            <p:cNvSpPr/>
            <p:nvPr/>
          </p:nvSpPr>
          <p:spPr>
            <a:xfrm>
              <a:off x="312745" y="2599560"/>
              <a:ext cx="4832436" cy="5177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chemeClr val="accent1"/>
                  </a:solidFill>
                </a:rPr>
                <a:t>eBook: Professional Azure SQL DBA</a:t>
              </a:r>
              <a:endParaRPr lang="en-US" sz="1600" b="1" dirty="0">
                <a:solidFill>
                  <a:srgbClr val="0078D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http://aka.ms/sqlsaturday_packt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7228BB-2BC2-40FA-9409-4CF12935D9A7}"/>
                </a:ext>
              </a:extLst>
            </p:cNvPr>
            <p:cNvSpPr/>
            <p:nvPr/>
          </p:nvSpPr>
          <p:spPr>
            <a:xfrm>
              <a:off x="312745" y="3252693"/>
              <a:ext cx="4659304" cy="5177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schemeClr val="accent1"/>
                  </a:solidFill>
                </a:rPr>
                <a:t>Handbook: Essential Guide to Data in the Cloud</a:t>
              </a:r>
              <a:endParaRPr lang="en-US" sz="1600" b="1" dirty="0">
                <a:solidFill>
                  <a:srgbClr val="0078D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https://aka.ms/sqlsaturday_essential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8E15F5-FA30-43DF-907F-40CBACAEAFCA}"/>
                </a:ext>
              </a:extLst>
            </p:cNvPr>
            <p:cNvSpPr/>
            <p:nvPr/>
          </p:nvSpPr>
          <p:spPr>
            <a:xfrm>
              <a:off x="312745" y="3821377"/>
              <a:ext cx="4659304" cy="73579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chemeClr val="accent1"/>
                  </a:solidFill>
                </a:rPr>
                <a:t>Case studies: Future Proof your Data Infrastructure with Azure</a:t>
              </a:r>
              <a:endPara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https://aka.ms/sqlsaturday_future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23989B-F88A-43DC-8E46-4A6FFE8A6686}"/>
                </a:ext>
              </a:extLst>
            </p:cNvPr>
            <p:cNvSpPr/>
            <p:nvPr/>
          </p:nvSpPr>
          <p:spPr>
            <a:xfrm>
              <a:off x="285829" y="4557173"/>
              <a:ext cx="4659304" cy="51778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>
                  <a:solidFill>
                    <a:schemeClr val="accent1"/>
                  </a:solidFill>
                  <a:effectLst/>
                  <a:ea typeface="Calibri" panose="020F0502020204030204" pitchFamily="34" charset="0"/>
                </a:rPr>
                <a:t>Training: Microsoft Learn</a:t>
              </a:r>
              <a:endParaRPr lang="en-US" sz="1600" b="1">
                <a:solidFill>
                  <a:schemeClr val="accent1"/>
                </a:solidFill>
                <a:effectLst/>
                <a:ea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u="sng">
                  <a:solidFill>
                    <a:schemeClr val="accent1"/>
                  </a:solidFill>
                  <a:effectLst/>
                  <a:ea typeface="Calibri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https://aka.ms/</a:t>
              </a:r>
              <a:r>
                <a:rPr lang="en-US" sz="1600" u="sng">
                  <a:solidFill>
                    <a:schemeClr val="accent1"/>
                  </a:solidFill>
                  <a:ea typeface="Calibri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azuresqlfundamentals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EF3658-4877-49D8-82AD-1AA29F65F5F7}"/>
                </a:ext>
              </a:extLst>
            </p:cNvPr>
            <p:cNvSpPr txBox="1"/>
            <p:nvPr/>
          </p:nvSpPr>
          <p:spPr>
            <a:xfrm>
              <a:off x="329482" y="1462080"/>
              <a:ext cx="4572000" cy="1096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solidFill>
                    <a:schemeClr val="accent1"/>
                  </a:solidFill>
                </a:rPr>
                <a:t>SQL Server 2019 Free Training</a:t>
              </a:r>
              <a:br>
                <a:rPr lang="en-US" sz="1600" b="1">
                  <a:solidFill>
                    <a:schemeClr val="accent1"/>
                  </a:solidFill>
                </a:rPr>
              </a:br>
              <a:r>
                <a:rPr lang="en-US" sz="1600">
                  <a:solidFill>
                    <a:schemeClr val="accent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</a:t>
              </a:r>
              <a:r>
                <a:rPr lang="en-US" sz="1600" err="1">
                  <a:solidFill>
                    <a:schemeClr val="accent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sqlworkshops</a:t>
              </a:r>
              <a:r>
                <a:rPr lang="en-US" sz="1600">
                  <a:solidFill>
                    <a:schemeClr val="accent1"/>
                  </a:solidFill>
                </a:rPr>
                <a:t> </a:t>
              </a:r>
              <a:endParaRPr lang="en-US" sz="800">
                <a:solidFill>
                  <a:schemeClr val="accent1"/>
                </a:solidFill>
              </a:endParaRPr>
            </a:p>
            <a:p>
              <a:br>
                <a:rPr lang="en-US" sz="1050">
                  <a:solidFill>
                    <a:schemeClr val="accent1"/>
                  </a:solidFill>
                </a:rPr>
              </a:br>
              <a:r>
                <a:rPr lang="en-US" sz="1600" b="1">
                  <a:solidFill>
                    <a:schemeClr val="accent1"/>
                  </a:solidFill>
                </a:rPr>
                <a:t>eBook: SQL Server 2019  </a:t>
              </a:r>
            </a:p>
            <a:p>
              <a:r>
                <a:rPr lang="en-US" sz="1600">
                  <a:solidFill>
                    <a:schemeClr val="accent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aka.ms/sql19_ebook</a:t>
              </a:r>
              <a:endParaRPr lang="en-US" sz="160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ED1BFB-3EAB-4868-8692-13D44E25F74A}"/>
              </a:ext>
            </a:extLst>
          </p:cNvPr>
          <p:cNvSpPr txBox="1"/>
          <p:nvPr/>
        </p:nvSpPr>
        <p:spPr>
          <a:xfrm>
            <a:off x="0" y="4723405"/>
            <a:ext cx="40131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This event was sponsored by Microsoft.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106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B302AD-01D4-4D47-8F5A-4EB0412E0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738" y="3035300"/>
            <a:ext cx="4521200" cy="1520825"/>
          </a:xfrm>
        </p:spPr>
        <p:txBody>
          <a:bodyPr/>
          <a:lstStyle/>
          <a:p>
            <a:r>
              <a:rPr lang="en-US"/>
              <a:t>Section Title goes Here</a:t>
            </a:r>
          </a:p>
          <a:p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CE22D05E-68DB-4184-BEE0-4689574861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76" y="0"/>
            <a:ext cx="1192824" cy="103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5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286" y="2716011"/>
            <a:ext cx="4521200" cy="1520957"/>
          </a:xfrm>
        </p:spPr>
        <p:txBody>
          <a:bodyPr/>
          <a:lstStyle/>
          <a:p>
            <a:r>
              <a:rPr lang="en-US" dirty="0"/>
              <a:t>Section Title goes Here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923CC4FB-706E-431F-9111-6E391A490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0" y="4315216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9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395B-E466-F043-8024-7DBCAFAB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F92A3-4549-1346-82E1-CF4970370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599D5-6CF1-B14C-93F0-6394C7DBB3E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87838" y="2576513"/>
            <a:ext cx="4121150" cy="2024062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Lorem ipsum dolor sit </a:t>
            </a:r>
            <a:r>
              <a:rPr lang="en-US" err="1">
                <a:solidFill>
                  <a:schemeClr val="tx2"/>
                </a:solidFill>
              </a:rPr>
              <a:t>amet</a:t>
            </a:r>
            <a:r>
              <a:rPr lang="en-US">
                <a:solidFill>
                  <a:schemeClr val="tx2"/>
                </a:solidFill>
              </a:rPr>
              <a:t>, </a:t>
            </a:r>
            <a:r>
              <a:rPr lang="en-US" err="1">
                <a:solidFill>
                  <a:schemeClr val="tx2"/>
                </a:solidFill>
              </a:rPr>
              <a:t>consectetur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adipiscing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elit</a:t>
            </a:r>
            <a:r>
              <a:rPr lang="en-US">
                <a:solidFill>
                  <a:schemeClr val="tx2"/>
                </a:solidFill>
              </a:rPr>
              <a:t>. </a:t>
            </a:r>
            <a:r>
              <a:rPr lang="en-US" err="1">
                <a:solidFill>
                  <a:schemeClr val="tx2"/>
                </a:solidFill>
              </a:rPr>
              <a:t>Quisque</a:t>
            </a:r>
            <a:r>
              <a:rPr lang="en-US">
                <a:solidFill>
                  <a:schemeClr val="tx2"/>
                </a:solidFill>
              </a:rPr>
              <a:t> convallis in </a:t>
            </a:r>
            <a:r>
              <a:rPr lang="en-US" err="1">
                <a:solidFill>
                  <a:schemeClr val="tx2"/>
                </a:solidFill>
              </a:rPr>
              <a:t>enim</a:t>
            </a:r>
            <a:r>
              <a:rPr lang="en-US">
                <a:solidFill>
                  <a:schemeClr val="tx2"/>
                </a:solidFill>
              </a:rPr>
              <a:t> non </a:t>
            </a:r>
            <a:r>
              <a:rPr lang="en-US" err="1">
                <a:solidFill>
                  <a:schemeClr val="tx2"/>
                </a:solidFill>
              </a:rPr>
              <a:t>consectetur</a:t>
            </a:r>
            <a:r>
              <a:rPr lang="en-US">
                <a:solidFill>
                  <a:schemeClr val="tx2"/>
                </a:solidFill>
              </a:rPr>
              <a:t>. 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E7FE62D4-4BF2-4728-B91B-49FFA07D1C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9" t="18819" r="25539" b="34136"/>
          <a:stretch/>
        </p:blipFill>
        <p:spPr>
          <a:xfrm>
            <a:off x="8299940" y="-73152"/>
            <a:ext cx="844060" cy="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97589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13_SpeakerTemplate_16x9">
  <a:themeElements>
    <a:clrScheme name="SQLSat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289E51"/>
      </a:accent1>
      <a:accent2>
        <a:srgbClr val="105820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70503E65B09C48A66855E9E9369823" ma:contentTypeVersion="12" ma:contentTypeDescription="Create a new document." ma:contentTypeScope="" ma:versionID="fcb632bd6ccdaaad8622a92588836b1c">
  <xsd:schema xmlns:xsd="http://www.w3.org/2001/XMLSchema" xmlns:xs="http://www.w3.org/2001/XMLSchema" xmlns:p="http://schemas.microsoft.com/office/2006/metadata/properties" xmlns:ns2="d10e2f95-430a-4dd6-ae0c-dc822f427a88" xmlns:ns3="d20358f7-2922-4755-8013-d9d9a0b41fb8" targetNamespace="http://schemas.microsoft.com/office/2006/metadata/properties" ma:root="true" ma:fieldsID="f2c1f7b557104bcc2eddc68f306e035c" ns2:_="" ns3:_="">
    <xsd:import namespace="d10e2f95-430a-4dd6-ae0c-dc822f427a88"/>
    <xsd:import namespace="d20358f7-2922-4755-8013-d9d9a0b41f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e2f95-430a-4dd6-ae0c-dc822f427a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0358f7-2922-4755-8013-d9d9a0b41fb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2E53C7-64B1-4FD9-90CC-B9DB17BCD6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458033-457D-4B4B-B697-7D80A01E2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e2f95-430a-4dd6-ae0c-dc822f427a88"/>
    <ds:schemaRef ds:uri="d20358f7-2922-4755-8013-d9d9a0b41f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B65010-8726-4515-9EEF-CFE77F09C7D4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d10e2f95-430a-4dd6-ae0c-dc822f427a88"/>
    <ds:schemaRef ds:uri="d20358f7-2922-4755-8013-d9d9a0b41fb8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PASS 2013_SpeakerTemplate_16x9.potx</Template>
  <TotalTime>1594</TotalTime>
  <Words>879</Words>
  <Application>Microsoft Office PowerPoint</Application>
  <PresentationFormat>On-screen Show (16:9)</PresentationFormat>
  <Paragraphs>219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Gill Sans</vt:lpstr>
      <vt:lpstr>LatoRegular</vt:lpstr>
      <vt:lpstr>Segoe UI</vt:lpstr>
      <vt:lpstr>Segoe UI Light</vt:lpstr>
      <vt:lpstr>Segoe UI Semibold</vt:lpstr>
      <vt:lpstr>Segoe UI Semilight</vt:lpstr>
      <vt:lpstr>Wingdings</vt:lpstr>
      <vt:lpstr>PASS 2013_SpeakerTemplate_16x9</vt:lpstr>
      <vt:lpstr>1_WHITE TEMPLATE</vt:lpstr>
      <vt:lpstr>Slide Title Here</vt:lpstr>
      <vt:lpstr>Explore your PASS community</vt:lpstr>
      <vt:lpstr>Missed PASS Summit 2019?</vt:lpstr>
      <vt:lpstr>PowerPoint Presentation</vt:lpstr>
      <vt:lpstr>Thank You to our SQLSaturday BH Sponsors</vt:lpstr>
      <vt:lpstr>Free Resources</vt:lpstr>
      <vt:lpstr>PowerPoint Presentation</vt:lpstr>
      <vt:lpstr>PowerPoint Presentation</vt:lpstr>
      <vt:lpstr>Slide Title Here</vt:lpstr>
      <vt:lpstr>Slide Title Here</vt:lpstr>
      <vt:lpstr>Slide Title Here</vt:lpstr>
      <vt:lpstr>Slide Title Here</vt:lpstr>
      <vt:lpstr>Slide Title Here</vt:lpstr>
      <vt:lpstr>Timeline Slide</vt:lpstr>
      <vt:lpstr>PowerPoint Presentation</vt:lpstr>
      <vt:lpstr>Slide Title Here</vt:lpstr>
      <vt:lpstr>Chart &amp; data points</vt:lpstr>
      <vt:lpstr>Slide Title Here</vt:lpstr>
      <vt:lpstr>Recap Title</vt:lpstr>
      <vt:lpstr>Chart &amp; data points</vt:lpstr>
      <vt:lpstr>Table style</vt:lpstr>
      <vt:lpstr>Callout Title</vt:lpstr>
      <vt:lpstr>Data Points Slide</vt:lpstr>
      <vt:lpstr>Insights Slide</vt:lpstr>
      <vt:lpstr>Sales Funnel</vt:lpstr>
      <vt:lpstr>Data Sales Funnel</vt:lpstr>
      <vt:lpstr>Callout Title</vt:lpstr>
      <vt:lpstr>PowerPoint Presentation</vt:lpstr>
      <vt:lpstr>PowerPoint Presentation</vt:lpstr>
      <vt:lpstr>Addendum Slide</vt:lpstr>
      <vt:lpstr>Title Here</vt:lpstr>
      <vt:lpstr>Own your career with Interactive learning built by community and guided by data experts. </vt:lpstr>
      <vt:lpstr>Color palette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No more than 2 lines</dc:title>
  <dc:creator>Lana Montgomery</dc:creator>
  <cp:lastModifiedBy>Maruan Aawar</cp:lastModifiedBy>
  <cp:revision>12</cp:revision>
  <dcterms:created xsi:type="dcterms:W3CDTF">2013-07-12T18:23:55Z</dcterms:created>
  <dcterms:modified xsi:type="dcterms:W3CDTF">2020-10-17T20:45:13Z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0x0101000E70503E65B09C48A66855E9E9369823</vt:lpwstr>
  </property>
</Properties>
</file>